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131"/>
  </p:notesMasterIdLst>
  <p:sldIdLst>
    <p:sldId id="256" r:id="rId2"/>
    <p:sldId id="286" r:id="rId3"/>
    <p:sldId id="287" r:id="rId4"/>
    <p:sldId id="288" r:id="rId5"/>
    <p:sldId id="257" r:id="rId6"/>
    <p:sldId id="535" r:id="rId7"/>
    <p:sldId id="536" r:id="rId8"/>
    <p:sldId id="489" r:id="rId9"/>
    <p:sldId id="641" r:id="rId10"/>
    <p:sldId id="640" r:id="rId11"/>
    <p:sldId id="642" r:id="rId12"/>
    <p:sldId id="643" r:id="rId13"/>
    <p:sldId id="644" r:id="rId14"/>
    <p:sldId id="645" r:id="rId15"/>
    <p:sldId id="638" r:id="rId16"/>
    <p:sldId id="602" r:id="rId17"/>
    <p:sldId id="639" r:id="rId18"/>
    <p:sldId id="646" r:id="rId19"/>
    <p:sldId id="497" r:id="rId20"/>
    <p:sldId id="498" r:id="rId21"/>
    <p:sldId id="499" r:id="rId22"/>
    <p:sldId id="500" r:id="rId23"/>
    <p:sldId id="501" r:id="rId24"/>
    <p:sldId id="542" r:id="rId25"/>
    <p:sldId id="503" r:id="rId26"/>
    <p:sldId id="505" r:id="rId27"/>
    <p:sldId id="507" r:id="rId28"/>
    <p:sldId id="508" r:id="rId29"/>
    <p:sldId id="509" r:id="rId30"/>
    <p:sldId id="631" r:id="rId31"/>
    <p:sldId id="625" r:id="rId32"/>
    <p:sldId id="632" r:id="rId33"/>
    <p:sldId id="634" r:id="rId34"/>
    <p:sldId id="635" r:id="rId35"/>
    <p:sldId id="510" r:id="rId36"/>
    <p:sldId id="511" r:id="rId37"/>
    <p:sldId id="512" r:id="rId38"/>
    <p:sldId id="515" r:id="rId39"/>
    <p:sldId id="657" r:id="rId40"/>
    <p:sldId id="656" r:id="rId41"/>
    <p:sldId id="655" r:id="rId42"/>
    <p:sldId id="565" r:id="rId43"/>
    <p:sldId id="517" r:id="rId44"/>
    <p:sldId id="647" r:id="rId45"/>
    <p:sldId id="566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577" r:id="rId57"/>
    <p:sldId id="578" r:id="rId58"/>
    <p:sldId id="579" r:id="rId59"/>
    <p:sldId id="580" r:id="rId60"/>
    <p:sldId id="581" r:id="rId61"/>
    <p:sldId id="582" r:id="rId62"/>
    <p:sldId id="583" r:id="rId63"/>
    <p:sldId id="584" r:id="rId64"/>
    <p:sldId id="585" r:id="rId65"/>
    <p:sldId id="586" r:id="rId66"/>
    <p:sldId id="701" r:id="rId67"/>
    <p:sldId id="702" r:id="rId68"/>
    <p:sldId id="703" r:id="rId69"/>
    <p:sldId id="704" r:id="rId70"/>
    <p:sldId id="725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3" r:id="rId80"/>
    <p:sldId id="714" r:id="rId81"/>
    <p:sldId id="715" r:id="rId82"/>
    <p:sldId id="716" r:id="rId83"/>
    <p:sldId id="717" r:id="rId84"/>
    <p:sldId id="724" r:id="rId85"/>
    <p:sldId id="726" r:id="rId86"/>
    <p:sldId id="719" r:id="rId87"/>
    <p:sldId id="720" r:id="rId88"/>
    <p:sldId id="721" r:id="rId89"/>
    <p:sldId id="521" r:id="rId90"/>
    <p:sldId id="587" r:id="rId91"/>
    <p:sldId id="590" r:id="rId92"/>
    <p:sldId id="591" r:id="rId93"/>
    <p:sldId id="592" r:id="rId94"/>
    <p:sldId id="593" r:id="rId95"/>
    <p:sldId id="594" r:id="rId96"/>
    <p:sldId id="595" r:id="rId97"/>
    <p:sldId id="596" r:id="rId98"/>
    <p:sldId id="597" r:id="rId99"/>
    <p:sldId id="598" r:id="rId100"/>
    <p:sldId id="599" r:id="rId101"/>
    <p:sldId id="588" r:id="rId102"/>
    <p:sldId id="589" r:id="rId103"/>
    <p:sldId id="600" r:id="rId104"/>
    <p:sldId id="523" r:id="rId105"/>
    <p:sldId id="525" r:id="rId106"/>
    <p:sldId id="526" r:id="rId107"/>
    <p:sldId id="530" r:id="rId108"/>
    <p:sldId id="649" r:id="rId109"/>
    <p:sldId id="652" r:id="rId110"/>
    <p:sldId id="651" r:id="rId111"/>
    <p:sldId id="650" r:id="rId112"/>
    <p:sldId id="527" r:id="rId113"/>
    <p:sldId id="648" r:id="rId114"/>
    <p:sldId id="528" r:id="rId115"/>
    <p:sldId id="534" r:id="rId116"/>
    <p:sldId id="537" r:id="rId117"/>
    <p:sldId id="538" r:id="rId118"/>
    <p:sldId id="539" r:id="rId119"/>
    <p:sldId id="541" r:id="rId120"/>
    <p:sldId id="540" r:id="rId121"/>
    <p:sldId id="522" r:id="rId122"/>
    <p:sldId id="263" r:id="rId123"/>
    <p:sldId id="545" r:id="rId124"/>
    <p:sldId id="544" r:id="rId125"/>
    <p:sldId id="546" r:id="rId126"/>
    <p:sldId id="543" r:id="rId127"/>
    <p:sldId id="524" r:id="rId128"/>
    <p:sldId id="637" r:id="rId129"/>
    <p:sldId id="266" r:id="rId130"/>
  </p:sldIdLst>
  <p:sldSz cx="9144000" cy="5143500" type="screen16x9"/>
  <p:notesSz cx="6858000" cy="9144000"/>
  <p:embeddedFontLst>
    <p:embeddedFont>
      <p:font typeface="Arvo" panose="020B0604020202020204" charset="0"/>
      <p:regular r:id="rId132"/>
      <p:bold r:id="rId133"/>
      <p:italic r:id="rId134"/>
      <p:boldItalic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FontAwesome" pitchFamily="2" charset="0"/>
      <p:regular r:id="rId140"/>
    </p:embeddedFont>
    <p:embeddedFont>
      <p:font typeface="Roboto Condensed" panose="020B0604020202020204" charset="0"/>
      <p:regular r:id="rId141"/>
      <p:bold r:id="rId142"/>
      <p:italic r:id="rId143"/>
      <p:boldItalic r:id="rId144"/>
    </p:embeddedFont>
    <p:embeddedFont>
      <p:font typeface="Roboto Condensed Light" panose="020B0604020202020204" charset="0"/>
      <p:regular r:id="rId145"/>
      <p:bold r:id="rId146"/>
      <p:italic r:id="rId147"/>
      <p:boldItalic r:id="rId1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B42"/>
    <a:srgbClr val="57A7B5"/>
    <a:srgbClr val="D89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9A5C1-B482-423E-9C34-A61AF466F333}">
  <a:tblStyle styleId="{5679A5C1-B482-423E-9C34-A61AF466F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86377"/>
  </p:normalViewPr>
  <p:slideViewPr>
    <p:cSldViewPr snapToGrid="0" snapToObjects="1">
      <p:cViewPr varScale="1">
        <p:scale>
          <a:sx n="83" d="100"/>
          <a:sy n="83" d="100"/>
        </p:scale>
        <p:origin x="109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5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3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3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8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51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97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86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142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68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34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83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781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8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56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10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58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11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93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02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78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67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61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3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519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19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039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14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718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01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1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38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0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44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987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79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01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64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779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773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514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0030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016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809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6276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0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370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82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03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24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5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23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6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48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96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637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94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6.tif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6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1.tif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3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tiff"/><Relationship Id="rId4" Type="http://schemas.openxmlformats.org/officeDocument/2006/relationships/image" Target="../media/image50.tif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tiff"/><Relationship Id="rId4" Type="http://schemas.openxmlformats.org/officeDocument/2006/relationships/image" Target="../media/image50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tiff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tiff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5.tif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dirty="0"/>
              <a:t>EXAMINATION TOOLS APPLYING BLOCK CHAIN TECHNOLOGY 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Google Shape;224;p14">
            <a:extLst>
              <a:ext uri="{FF2B5EF4-FFF2-40B4-BE49-F238E27FC236}">
                <a16:creationId xmlns:a16="http://schemas.microsoft.com/office/drawing/2014/main" id="{DBC29D9A-86FC-A647-A984-0DB60B2D3409}"/>
              </a:ext>
            </a:extLst>
          </p:cNvPr>
          <p:cNvSpPr txBox="1"/>
          <p:nvPr/>
        </p:nvSpPr>
        <p:spPr>
          <a:xfrm>
            <a:off x="7676249" y="1166648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ACEBF-4BCC-4140-ABB0-86DF69246FC1}"/>
              </a:ext>
            </a:extLst>
          </p:cNvPr>
          <p:cNvSpPr txBox="1"/>
          <p:nvPr/>
        </p:nvSpPr>
        <p:spPr>
          <a:xfrm>
            <a:off x="1635572" y="3127095"/>
            <a:ext cx="36292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Supervisor : Mr. </a:t>
            </a:r>
            <a:r>
              <a:rPr lang="en-US" sz="1400" dirty="0" err="1">
                <a:solidFill>
                  <a:schemeClr val="bg1"/>
                </a:solidFill>
              </a:rPr>
              <a:t>Kieu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Khanh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47654-19D2-8549-AA52-E6AD781E4C95}"/>
              </a:ext>
            </a:extLst>
          </p:cNvPr>
          <p:cNvSpPr/>
          <p:nvPr/>
        </p:nvSpPr>
        <p:spPr>
          <a:xfrm rot="2700000">
            <a:off x="3382474" y="3638126"/>
            <a:ext cx="172820" cy="172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FFB092-4664-FA42-941A-6B0B35076FA1}"/>
              </a:ext>
            </a:extLst>
          </p:cNvPr>
          <p:cNvCxnSpPr/>
          <p:nvPr/>
        </p:nvCxnSpPr>
        <p:spPr>
          <a:xfrm flipH="1">
            <a:off x="1863301" y="3724536"/>
            <a:ext cx="13681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45F4E8-E639-3647-A340-8A5B9DFA484C}"/>
              </a:ext>
            </a:extLst>
          </p:cNvPr>
          <p:cNvCxnSpPr/>
          <p:nvPr/>
        </p:nvCxnSpPr>
        <p:spPr>
          <a:xfrm flipH="1">
            <a:off x="3721127" y="3724536"/>
            <a:ext cx="1310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8C9B-155B-384D-9846-CDADCD8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79" y="190822"/>
            <a:ext cx="3848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048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1592816" y="2929551"/>
            <a:ext cx="1238378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19" y="3694033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2228481" y="3104568"/>
            <a:ext cx="2228463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672531" y="2771532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Assign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to test exam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2431897" y="3162334"/>
            <a:ext cx="129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Approve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test exam</a:t>
            </a:r>
          </a:p>
          <a:p>
            <a:pPr algn="ctr"/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9356" y="446085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61" y="1345605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714654" y="202996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849364" y="1752932"/>
            <a:ext cx="865290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880754" y="154403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228296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406958">
            <a:off x="2242720" y="2810700"/>
            <a:ext cx="231292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1592816" y="2929551"/>
            <a:ext cx="1238378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19" y="3694033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2228481" y="3104568"/>
            <a:ext cx="2228463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672531" y="2771532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Assign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to test exam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2431897" y="3162334"/>
            <a:ext cx="129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Approve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test exam</a:t>
            </a:r>
          </a:p>
          <a:p>
            <a:pPr algn="ctr"/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9356" y="446085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61" y="1345605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714654" y="202996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849364" y="1752932"/>
            <a:ext cx="865290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880754" y="154403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43" y="3725289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335412" y="435895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4019028" y="2989226"/>
            <a:ext cx="1011061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3949388" y="2821160"/>
            <a:ext cx="1145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Apply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 public test</a:t>
            </a:r>
          </a:p>
        </p:txBody>
      </p:sp>
      <p:sp>
        <p:nvSpPr>
          <p:cNvPr id="29" name="TextBox 28"/>
          <p:cNvSpPr txBox="1"/>
          <p:nvPr/>
        </p:nvSpPr>
        <p:spPr>
          <a:xfrm rot="2402471">
            <a:off x="2731899" y="2333803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Create exam</a:t>
            </a:r>
          </a:p>
        </p:txBody>
      </p:sp>
    </p:spTree>
    <p:extLst>
      <p:ext uri="{BB962C8B-B14F-4D97-AF65-F5344CB8AC3E}">
        <p14:creationId xmlns:p14="http://schemas.microsoft.com/office/powerpoint/2010/main" val="2832453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406958">
            <a:off x="2242720" y="2810700"/>
            <a:ext cx="231292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1592816" y="2929551"/>
            <a:ext cx="1238378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19" y="3694033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2228481" y="3104568"/>
            <a:ext cx="2228463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70" y="3651152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672531" y="2771532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Assign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to test exam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2431897" y="3162334"/>
            <a:ext cx="129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Approve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test exam</a:t>
            </a:r>
          </a:p>
          <a:p>
            <a:pPr algn="ctr"/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0826" y="4376957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9356" y="446085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61" y="1345605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714654" y="202996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849364" y="1752932"/>
            <a:ext cx="865290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880754" y="154403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43" y="3725289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335412" y="435895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4019028" y="2989226"/>
            <a:ext cx="1011061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3949388" y="2821160"/>
            <a:ext cx="1145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Apply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 public test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5036368" y="3940225"/>
            <a:ext cx="1151301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305804" y="3670107"/>
            <a:ext cx="498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Take</a:t>
            </a:r>
          </a:p>
        </p:txBody>
      </p:sp>
      <p:sp>
        <p:nvSpPr>
          <p:cNvPr id="29" name="TextBox 28"/>
          <p:cNvSpPr txBox="1"/>
          <p:nvPr/>
        </p:nvSpPr>
        <p:spPr>
          <a:xfrm rot="2402471">
            <a:off x="2731899" y="2333803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Create exam</a:t>
            </a:r>
          </a:p>
        </p:txBody>
      </p:sp>
    </p:spTree>
    <p:extLst>
      <p:ext uri="{BB962C8B-B14F-4D97-AF65-F5344CB8AC3E}">
        <p14:creationId xmlns:p14="http://schemas.microsoft.com/office/powerpoint/2010/main" val="3556090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CREATE EXAM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768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TEST EXAM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8B7101-9F62-3F40-B605-54A5072A05CE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73" name="Notched Right Arrow 72">
              <a:extLst>
                <a:ext uri="{FF2B5EF4-FFF2-40B4-BE49-F238E27FC236}">
                  <a16:creationId xmlns:a16="http://schemas.microsoft.com/office/drawing/2014/main" id="{B3AB6118-1B7C-7A42-B45A-FF060A8E58DA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79C1137-B504-E54E-976D-BDE5154E9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9DECB0B-D0B7-8543-AC99-1F43C90E9E82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33362B-D8D8-D340-BE1F-9F93F4AE7120}"/>
              </a:ext>
            </a:extLst>
          </p:cNvPr>
          <p:cNvCxnSpPr>
            <a:stCxn id="78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CA39CD-3D94-A34C-BED6-B1DD434BBD2B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78" name="Teardrop 77">
              <a:extLst>
                <a:ext uri="{FF2B5EF4-FFF2-40B4-BE49-F238E27FC236}">
                  <a16:creationId xmlns:a16="http://schemas.microsoft.com/office/drawing/2014/main" id="{C768F6EB-9E9E-FB40-8987-2C2C2021DBA4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5F39FD6-CBF0-4347-8ECC-C31E66363C16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7D2274-2ABF-F242-92C0-8140E202C066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81" name="Notched Right Arrow 80">
              <a:extLst>
                <a:ext uri="{FF2B5EF4-FFF2-40B4-BE49-F238E27FC236}">
                  <a16:creationId xmlns:a16="http://schemas.microsoft.com/office/drawing/2014/main" id="{E7DE9F38-B597-394D-9908-C96CC44B0D9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562F0EF-CEBF-D741-858E-E55713B2CA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835056B-DC03-9D4D-91F0-429CCEEBF88E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84" name="Notched Right Arrow 83">
              <a:extLst>
                <a:ext uri="{FF2B5EF4-FFF2-40B4-BE49-F238E27FC236}">
                  <a16:creationId xmlns:a16="http://schemas.microsoft.com/office/drawing/2014/main" id="{9D099082-9125-E44C-A986-1C349E63EE4F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9F6C0BE-FDCD-4148-AD52-B185627E9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656624A-67E7-D641-8B9A-298F41A9FD5E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9CA9C03-D6B9-4C4E-9C83-1B6099F0A653}"/>
              </a:ext>
            </a:extLst>
          </p:cNvPr>
          <p:cNvCxnSpPr>
            <a:stCxn id="89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CA080B-2971-E94F-9E51-AB4911BADD2D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89" name="Teardrop 88">
              <a:extLst>
                <a:ext uri="{FF2B5EF4-FFF2-40B4-BE49-F238E27FC236}">
                  <a16:creationId xmlns:a16="http://schemas.microsoft.com/office/drawing/2014/main" id="{6CA56DE4-A318-4243-9A0A-6AE3539348AA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BB5330E-37DC-5A48-8FE9-7AAC8E468F3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C57500B-309E-B146-BFEF-60E6643F8A19}"/>
              </a:ext>
            </a:extLst>
          </p:cNvPr>
          <p:cNvCxnSpPr>
            <a:stCxn id="93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EF747C-3DF7-1B40-B054-AFF7B970417C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93" name="Teardrop 92">
              <a:extLst>
                <a:ext uri="{FF2B5EF4-FFF2-40B4-BE49-F238E27FC236}">
                  <a16:creationId xmlns:a16="http://schemas.microsoft.com/office/drawing/2014/main" id="{3E681818-6DD3-4747-AC03-220877843726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693900-6628-2A4D-9DAE-A5A05AF34D49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95" name="Group 88">
            <a:extLst>
              <a:ext uri="{FF2B5EF4-FFF2-40B4-BE49-F238E27FC236}">
                <a16:creationId xmlns:a16="http://schemas.microsoft.com/office/drawing/2014/main" id="{817C2113-4757-C347-A9C3-3C35531B2FB3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2EEB95-E6AF-EA47-B59F-18EF6F28C2F7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AD88FD2-2CD6-B043-9E7E-843889D1E96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F7DC783-C7CB-BD42-B392-625FAF2F614D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99" name="Notched Right Arrow 98">
              <a:extLst>
                <a:ext uri="{FF2B5EF4-FFF2-40B4-BE49-F238E27FC236}">
                  <a16:creationId xmlns:a16="http://schemas.microsoft.com/office/drawing/2014/main" id="{76094A90-1462-BA41-A30F-236240D7DE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4309C3E-F8DE-E942-80E0-66AA2AFB86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F38632E-82B6-C941-9A8C-13E9CA1C52AA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0E335B1-7298-E645-BE19-AAE901C21255}"/>
              </a:ext>
            </a:extLst>
          </p:cNvPr>
          <p:cNvCxnSpPr>
            <a:stCxn id="104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6BF2D16-83BE-CF43-9931-F99C76A568A4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104" name="Teardrop 103">
              <a:extLst>
                <a:ext uri="{FF2B5EF4-FFF2-40B4-BE49-F238E27FC236}">
                  <a16:creationId xmlns:a16="http://schemas.microsoft.com/office/drawing/2014/main" id="{1429C135-FCE1-A946-9F40-D3BB50062635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1E83301-DCC8-8146-B3F4-FD30986447E9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88">
            <a:extLst>
              <a:ext uri="{FF2B5EF4-FFF2-40B4-BE49-F238E27FC236}">
                <a16:creationId xmlns:a16="http://schemas.microsoft.com/office/drawing/2014/main" id="{5288C6EC-9C24-8E48-B827-C08659B7F3F0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5B79CB-BA23-174D-A08B-CCF050A5114A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4C8D33B-925A-0E4C-A3C2-463986DA384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9" name="Arc 108">
            <a:extLst>
              <a:ext uri="{FF2B5EF4-FFF2-40B4-BE49-F238E27FC236}">
                <a16:creationId xmlns:a16="http://schemas.microsoft.com/office/drawing/2014/main" id="{5D47910B-CB5C-3445-8ACB-2DACCE2006FC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CEEEBDB-9694-7E48-AC9D-9070700DDE8A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EE1BBD-3118-B443-9979-44BD8490F600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112" name="Notched Right Arrow 111">
              <a:extLst>
                <a:ext uri="{FF2B5EF4-FFF2-40B4-BE49-F238E27FC236}">
                  <a16:creationId xmlns:a16="http://schemas.microsoft.com/office/drawing/2014/main" id="{4895EE04-B98D-5849-B6AF-5D24FA41770C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B15EA8C-3824-4A43-BEC5-7D9560ED9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C3EAE36-6DBC-C241-A6DA-B8F5A198C2CE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118B94D-657D-6245-8802-5FEB40EB1E05}"/>
              </a:ext>
            </a:extLst>
          </p:cNvPr>
          <p:cNvCxnSpPr>
            <a:stCxn id="117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8362348-8F38-C04F-838E-A6E2DBB7F6DD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35748E71-FC74-F742-A9D6-145FB0513D0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DB85B71-0C83-E545-9043-61D750DFC6F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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88">
            <a:extLst>
              <a:ext uri="{FF2B5EF4-FFF2-40B4-BE49-F238E27FC236}">
                <a16:creationId xmlns:a16="http://schemas.microsoft.com/office/drawing/2014/main" id="{F88972C3-D50B-5547-A302-648DE10CAEBE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3DB3094-56A8-9E41-8E17-7653DEDB64B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E35A26B-DA54-AF4C-93FC-F4AFEA54CA13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E92D8A6-0F0A-EE48-9A30-87210F41B6D8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123" name="Notched Right Arrow 122">
              <a:extLst>
                <a:ext uri="{FF2B5EF4-FFF2-40B4-BE49-F238E27FC236}">
                  <a16:creationId xmlns:a16="http://schemas.microsoft.com/office/drawing/2014/main" id="{53CFAD4F-DAB6-1549-B2E0-0FA7B0102B0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51D4E89-EC90-C449-AFF4-8AA5AD941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C3CA5B4-42E0-DE4B-9121-BFB5D0C01F7D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873783-96E7-974E-B5FD-FBD88D4C27ED}"/>
              </a:ext>
            </a:extLst>
          </p:cNvPr>
          <p:cNvCxnSpPr>
            <a:stCxn id="128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BDFF6FA-50FA-7D43-B2EA-E9D7D3D2C1C8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A6043016-8C64-474C-9EAC-B5130BCFD43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949B217-4789-A548-84E1-EC4A44D7D6FB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88">
            <a:extLst>
              <a:ext uri="{FF2B5EF4-FFF2-40B4-BE49-F238E27FC236}">
                <a16:creationId xmlns:a16="http://schemas.microsoft.com/office/drawing/2014/main" id="{C28901EF-0AE7-164E-9D13-FDA6115524B1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9A9C3BE-26F7-5C4A-B0AB-9CC956F193C4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7BB8994-9153-F94B-BBDD-9AF109D72BE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1322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F64D-FC8D-8C46-B160-DD529937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914D-C26D-4241-A591-AE3BC0121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" y="2031455"/>
            <a:ext cx="770169" cy="770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0964A-303F-534D-9579-DFA7C2CCA56C}"/>
              </a:ext>
            </a:extLst>
          </p:cNvPr>
          <p:cNvSpPr txBox="1"/>
          <p:nvPr/>
        </p:nvSpPr>
        <p:spPr>
          <a:xfrm>
            <a:off x="688804" y="2801624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92A5E3-E5C4-0247-A505-33250A1A11B4}"/>
              </a:ext>
            </a:extLst>
          </p:cNvPr>
          <p:cNvSpPr/>
          <p:nvPr/>
        </p:nvSpPr>
        <p:spPr>
          <a:xfrm>
            <a:off x="1847786" y="1898721"/>
            <a:ext cx="1242253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88D2AC-5C28-8F43-8516-5F8A5B6F0FDC}"/>
              </a:ext>
            </a:extLst>
          </p:cNvPr>
          <p:cNvSpPr/>
          <p:nvPr/>
        </p:nvSpPr>
        <p:spPr>
          <a:xfrm>
            <a:off x="1847786" y="2857353"/>
            <a:ext cx="1242253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0535C-E829-5B4D-A1D8-C98CC17B73AB}"/>
              </a:ext>
            </a:extLst>
          </p:cNvPr>
          <p:cNvSpPr txBox="1"/>
          <p:nvPr/>
        </p:nvSpPr>
        <p:spPr>
          <a:xfrm>
            <a:off x="2181814" y="165416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78CF9-CF31-5E46-B152-8D1B74B53786}"/>
              </a:ext>
            </a:extLst>
          </p:cNvPr>
          <p:cNvSpPr txBox="1"/>
          <p:nvPr/>
        </p:nvSpPr>
        <p:spPr>
          <a:xfrm>
            <a:off x="2181814" y="308060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354199-D929-E940-B730-AB7853A7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4" y="1783336"/>
            <a:ext cx="470507" cy="470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452516-859C-DD48-B625-51AA756B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2701885"/>
            <a:ext cx="470507" cy="47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2C564E-AFB8-094C-8276-5F040C8A25C5}"/>
              </a:ext>
            </a:extLst>
          </p:cNvPr>
          <p:cNvSpPr txBox="1"/>
          <p:nvPr/>
        </p:nvSpPr>
        <p:spPr>
          <a:xfrm>
            <a:off x="3173690" y="2253843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E236B-0DC8-1548-BE0F-7002DAE99321}"/>
              </a:ext>
            </a:extLst>
          </p:cNvPr>
          <p:cNvSpPr txBox="1"/>
          <p:nvPr/>
        </p:nvSpPr>
        <p:spPr>
          <a:xfrm>
            <a:off x="3082318" y="3138430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</p:spTree>
    <p:extLst>
      <p:ext uri="{BB962C8B-B14F-4D97-AF65-F5344CB8AC3E}">
        <p14:creationId xmlns:p14="http://schemas.microsoft.com/office/powerpoint/2010/main" val="9545066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Inflexible computer process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 Tool manage feature is limit.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487DC-8254-9C4E-9C59-4EF31619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4" y="1537988"/>
            <a:ext cx="2932386" cy="16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19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586357"/>
            <a:chOff x="-756642" y="1363501"/>
            <a:chExt cx="2736328" cy="5863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531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screen of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30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screen of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Can get which student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047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outside take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7032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 Login</a:t>
              </a: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screen of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Can get which student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52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outside take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7032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 Login</a:t>
              </a: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screen of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grpSp>
        <p:nvGrpSpPr>
          <p:cNvPr id="88" name="Group 56">
            <a:extLst>
              <a:ext uri="{FF2B5EF4-FFF2-40B4-BE49-F238E27FC236}">
                <a16:creationId xmlns:a16="http://schemas.microsoft.com/office/drawing/2014/main" id="{DE5D4ABA-0483-6047-B7C6-E98DFD5D36CD}"/>
              </a:ext>
            </a:extLst>
          </p:cNvPr>
          <p:cNvGrpSpPr/>
          <p:nvPr/>
        </p:nvGrpSpPr>
        <p:grpSpPr>
          <a:xfrm>
            <a:off x="436714" y="3986058"/>
            <a:ext cx="2276196" cy="937223"/>
            <a:chOff x="-296510" y="1363501"/>
            <a:chExt cx="2276196" cy="9372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72928A-896D-2345-9EEF-0086C1EE0E3C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6894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Periodic local save student test exam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hashing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F0EFC6C-9A17-C448-913E-1BAA5524DD9B}"/>
                </a:ext>
              </a:extLst>
            </p:cNvPr>
            <p:cNvSpPr/>
            <p:nvPr/>
          </p:nvSpPr>
          <p:spPr>
            <a:xfrm>
              <a:off x="190734" y="1363501"/>
              <a:ext cx="178895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</a:rPr>
                <a:t>Local </a:t>
              </a:r>
              <a:r>
                <a:rPr lang="en-US" b="1" dirty="0">
                  <a:solidFill>
                    <a:schemeClr val="accent6"/>
                  </a:solidFill>
                </a:rPr>
                <a:t>save</a:t>
              </a:r>
              <a:r>
                <a:rPr lang="en-US" sz="1400" b="1" dirty="0">
                  <a:solidFill>
                    <a:schemeClr val="accent6"/>
                  </a:solidFill>
                </a:rPr>
                <a:t> test </a:t>
              </a:r>
              <a:r>
                <a:rPr lang="en-US" b="1" dirty="0">
                  <a:solidFill>
                    <a:schemeClr val="accent6"/>
                  </a:solidFill>
                </a:rPr>
                <a:t>exam</a:t>
              </a:r>
              <a:endParaRPr 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Can get which student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61">
            <a:extLst>
              <a:ext uri="{FF2B5EF4-FFF2-40B4-BE49-F238E27FC236}">
                <a16:creationId xmlns:a16="http://schemas.microsoft.com/office/drawing/2014/main" id="{4087D58F-F226-7645-A0B3-F4AEA62328C7}"/>
              </a:ext>
            </a:extLst>
          </p:cNvPr>
          <p:cNvSpPr>
            <a:spLocks/>
          </p:cNvSpPr>
          <p:nvPr/>
        </p:nvSpPr>
        <p:spPr bwMode="auto">
          <a:xfrm>
            <a:off x="3264512" y="3331446"/>
            <a:ext cx="1120394" cy="1008537"/>
          </a:xfrm>
          <a:custGeom>
            <a:avLst/>
            <a:gdLst/>
            <a:ahLst/>
            <a:cxnLst>
              <a:cxn ang="0">
                <a:pos x="161" y="22"/>
              </a:cxn>
              <a:cxn ang="0">
                <a:pos x="31" y="100"/>
              </a:cxn>
              <a:cxn ang="0">
                <a:pos x="56" y="171"/>
              </a:cxn>
              <a:cxn ang="0">
                <a:pos x="287" y="293"/>
              </a:cxn>
              <a:cxn ang="0">
                <a:pos x="335" y="270"/>
              </a:cxn>
              <a:cxn ang="0">
                <a:pos x="332" y="108"/>
              </a:cxn>
              <a:cxn ang="0">
                <a:pos x="312" y="77"/>
              </a:cxn>
              <a:cxn ang="0">
                <a:pos x="224" y="32"/>
              </a:cxn>
              <a:cxn ang="0">
                <a:pos x="161" y="22"/>
              </a:cxn>
            </a:cxnLst>
            <a:rect l="0" t="0" r="r" b="b"/>
            <a:pathLst>
              <a:path w="336" h="302">
                <a:moveTo>
                  <a:pt x="161" y="22"/>
                </a:moveTo>
                <a:cubicBezTo>
                  <a:pt x="140" y="35"/>
                  <a:pt x="31" y="100"/>
                  <a:pt x="31" y="100"/>
                </a:cubicBezTo>
                <a:cubicBezTo>
                  <a:pt x="31" y="100"/>
                  <a:pt x="0" y="113"/>
                  <a:pt x="56" y="171"/>
                </a:cubicBezTo>
                <a:cubicBezTo>
                  <a:pt x="111" y="228"/>
                  <a:pt x="187" y="280"/>
                  <a:pt x="287" y="293"/>
                </a:cubicBezTo>
                <a:cubicBezTo>
                  <a:pt x="300" y="295"/>
                  <a:pt x="336" y="302"/>
                  <a:pt x="335" y="270"/>
                </a:cubicBezTo>
                <a:cubicBezTo>
                  <a:pt x="334" y="237"/>
                  <a:pt x="332" y="108"/>
                  <a:pt x="332" y="108"/>
                </a:cubicBezTo>
                <a:cubicBezTo>
                  <a:pt x="332" y="108"/>
                  <a:pt x="332" y="84"/>
                  <a:pt x="312" y="77"/>
                </a:cubicBezTo>
                <a:cubicBezTo>
                  <a:pt x="292" y="70"/>
                  <a:pt x="250" y="54"/>
                  <a:pt x="224" y="32"/>
                </a:cubicBezTo>
                <a:cubicBezTo>
                  <a:pt x="201" y="12"/>
                  <a:pt x="196" y="0"/>
                  <a:pt x="161" y="22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92AA5A-0EB8-524A-BEFA-B96515537A00}"/>
              </a:ext>
            </a:extLst>
          </p:cNvPr>
          <p:cNvGrpSpPr/>
          <p:nvPr/>
        </p:nvGrpSpPr>
        <p:grpSpPr>
          <a:xfrm flipV="1">
            <a:off x="2750976" y="4114234"/>
            <a:ext cx="930338" cy="216600"/>
            <a:chOff x="2901397" y="1460250"/>
            <a:chExt cx="930338" cy="220268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7DC216-1C81-D14D-9FBC-C89E29F2DCA7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EE211F5-E294-4F46-95BD-2FF0C2D36072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17483-1A2F-C746-9A5B-49F6761B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44" y="3600009"/>
            <a:ext cx="467212" cy="467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203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outside take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7032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 Login</a:t>
              </a:r>
            </a:p>
          </p:txBody>
        </p:sp>
      </p:grpSp>
      <p:grpSp>
        <p:nvGrpSpPr>
          <p:cNvPr id="79" name="Group 57">
            <a:extLst>
              <a:ext uri="{FF2B5EF4-FFF2-40B4-BE49-F238E27FC236}">
                <a16:creationId xmlns:a16="http://schemas.microsoft.com/office/drawing/2014/main" id="{52821102-D8ED-C244-8FEF-57A102728E02}"/>
              </a:ext>
            </a:extLst>
          </p:cNvPr>
          <p:cNvGrpSpPr/>
          <p:nvPr/>
        </p:nvGrpSpPr>
        <p:grpSpPr>
          <a:xfrm>
            <a:off x="273875" y="2616341"/>
            <a:ext cx="2247089" cy="678690"/>
            <a:chOff x="-267404" y="3168889"/>
            <a:chExt cx="2247089" cy="67869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AB09A3-400F-4349-859B-EA236B594469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scan and kill Student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5964122-7875-7043-856B-23AE931CD20D}"/>
                </a:ext>
              </a:extLst>
            </p:cNvPr>
            <p:cNvSpPr/>
            <p:nvPr/>
          </p:nvSpPr>
          <p:spPr>
            <a:xfrm>
              <a:off x="166688" y="3168889"/>
              <a:ext cx="181299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Kill Process real time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screen of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29255" y="1324654"/>
            <a:ext cx="2736328" cy="721779"/>
            <a:chOff x="-756642" y="1363501"/>
            <a:chExt cx="2736328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Must Kill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 Exception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756642" y="1363501"/>
              <a:ext cx="2736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 Process Management</a:t>
              </a:r>
            </a:p>
          </p:txBody>
        </p:sp>
      </p:grpSp>
      <p:grpSp>
        <p:nvGrpSpPr>
          <p:cNvPr id="88" name="Group 56">
            <a:extLst>
              <a:ext uri="{FF2B5EF4-FFF2-40B4-BE49-F238E27FC236}">
                <a16:creationId xmlns:a16="http://schemas.microsoft.com/office/drawing/2014/main" id="{DE5D4ABA-0483-6047-B7C6-E98DFD5D36CD}"/>
              </a:ext>
            </a:extLst>
          </p:cNvPr>
          <p:cNvGrpSpPr/>
          <p:nvPr/>
        </p:nvGrpSpPr>
        <p:grpSpPr>
          <a:xfrm>
            <a:off x="436714" y="3986058"/>
            <a:ext cx="2276196" cy="937223"/>
            <a:chOff x="-296510" y="1363501"/>
            <a:chExt cx="2276196" cy="9372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72928A-896D-2345-9EEF-0086C1EE0E3C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6894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Periodic local save student test exam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hashing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F0EFC6C-9A17-C448-913E-1BAA5524DD9B}"/>
                </a:ext>
              </a:extLst>
            </p:cNvPr>
            <p:cNvSpPr/>
            <p:nvPr/>
          </p:nvSpPr>
          <p:spPr>
            <a:xfrm>
              <a:off x="190734" y="1363501"/>
              <a:ext cx="178895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/>
                  </a:solidFill>
                </a:rPr>
                <a:t>Local </a:t>
              </a:r>
              <a:r>
                <a:rPr lang="en-US" b="1" dirty="0">
                  <a:solidFill>
                    <a:schemeClr val="accent6"/>
                  </a:solidFill>
                </a:rPr>
                <a:t>save</a:t>
              </a:r>
              <a:r>
                <a:rPr lang="en-US" sz="1400" b="1" dirty="0">
                  <a:solidFill>
                    <a:schemeClr val="accent6"/>
                  </a:solidFill>
                </a:rPr>
                <a:t> test </a:t>
              </a:r>
              <a:r>
                <a:rPr lang="en-US" b="1" dirty="0">
                  <a:solidFill>
                    <a:schemeClr val="accent6"/>
                  </a:solidFill>
                </a:rPr>
                <a:t>exam</a:t>
              </a:r>
              <a:endParaRPr 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Can get which student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2">
            <a:extLst>
              <a:ext uri="{FF2B5EF4-FFF2-40B4-BE49-F238E27FC236}">
                <a16:creationId xmlns:a16="http://schemas.microsoft.com/office/drawing/2014/main" id="{930E8393-B76A-F044-BA9A-4406A463FCAE}"/>
              </a:ext>
            </a:extLst>
          </p:cNvPr>
          <p:cNvSpPr>
            <a:spLocks/>
          </p:cNvSpPr>
          <p:nvPr/>
        </p:nvSpPr>
        <p:spPr bwMode="auto">
          <a:xfrm>
            <a:off x="3068305" y="2348580"/>
            <a:ext cx="819666" cy="1287260"/>
          </a:xfrm>
          <a:custGeom>
            <a:avLst/>
            <a:gdLst/>
            <a:ahLst/>
            <a:cxnLst>
              <a:cxn ang="0">
                <a:pos x="209" y="93"/>
              </a:cxn>
              <a:cxn ang="0">
                <a:pos x="75" y="20"/>
              </a:cxn>
              <a:cxn ang="0">
                <a:pos x="27" y="77"/>
              </a:cxn>
              <a:cxn ang="0">
                <a:pos x="38" y="338"/>
              </a:cxn>
              <a:cxn ang="0">
                <a:pos x="83" y="368"/>
              </a:cxn>
              <a:cxn ang="0">
                <a:pos x="221" y="284"/>
              </a:cxn>
              <a:cxn ang="0">
                <a:pos x="238" y="250"/>
              </a:cxn>
              <a:cxn ang="0">
                <a:pos x="232" y="152"/>
              </a:cxn>
              <a:cxn ang="0">
                <a:pos x="209" y="93"/>
              </a:cxn>
            </a:cxnLst>
            <a:rect l="0" t="0" r="r" b="b"/>
            <a:pathLst>
              <a:path w="246" h="385">
                <a:moveTo>
                  <a:pt x="209" y="93"/>
                </a:moveTo>
                <a:cubicBezTo>
                  <a:pt x="187" y="81"/>
                  <a:pt x="75" y="20"/>
                  <a:pt x="75" y="20"/>
                </a:cubicBezTo>
                <a:cubicBezTo>
                  <a:pt x="75" y="20"/>
                  <a:pt x="49" y="0"/>
                  <a:pt x="27" y="77"/>
                </a:cubicBezTo>
                <a:cubicBezTo>
                  <a:pt x="6" y="153"/>
                  <a:pt x="0" y="245"/>
                  <a:pt x="38" y="338"/>
                </a:cubicBezTo>
                <a:cubicBezTo>
                  <a:pt x="43" y="350"/>
                  <a:pt x="56" y="385"/>
                  <a:pt x="83" y="368"/>
                </a:cubicBezTo>
                <a:cubicBezTo>
                  <a:pt x="110" y="351"/>
                  <a:pt x="221" y="284"/>
                  <a:pt x="221" y="284"/>
                </a:cubicBezTo>
                <a:cubicBezTo>
                  <a:pt x="221" y="284"/>
                  <a:pt x="242" y="271"/>
                  <a:pt x="238" y="250"/>
                </a:cubicBezTo>
                <a:cubicBezTo>
                  <a:pt x="234" y="229"/>
                  <a:pt x="226" y="186"/>
                  <a:pt x="232" y="152"/>
                </a:cubicBezTo>
                <a:cubicBezTo>
                  <a:pt x="238" y="122"/>
                  <a:pt x="246" y="112"/>
                  <a:pt x="209" y="9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61">
            <a:extLst>
              <a:ext uri="{FF2B5EF4-FFF2-40B4-BE49-F238E27FC236}">
                <a16:creationId xmlns:a16="http://schemas.microsoft.com/office/drawing/2014/main" id="{4087D58F-F226-7645-A0B3-F4AEA62328C7}"/>
              </a:ext>
            </a:extLst>
          </p:cNvPr>
          <p:cNvSpPr>
            <a:spLocks/>
          </p:cNvSpPr>
          <p:nvPr/>
        </p:nvSpPr>
        <p:spPr bwMode="auto">
          <a:xfrm>
            <a:off x="3264512" y="3331446"/>
            <a:ext cx="1120394" cy="1008537"/>
          </a:xfrm>
          <a:custGeom>
            <a:avLst/>
            <a:gdLst/>
            <a:ahLst/>
            <a:cxnLst>
              <a:cxn ang="0">
                <a:pos x="161" y="22"/>
              </a:cxn>
              <a:cxn ang="0">
                <a:pos x="31" y="100"/>
              </a:cxn>
              <a:cxn ang="0">
                <a:pos x="56" y="171"/>
              </a:cxn>
              <a:cxn ang="0">
                <a:pos x="287" y="293"/>
              </a:cxn>
              <a:cxn ang="0">
                <a:pos x="335" y="270"/>
              </a:cxn>
              <a:cxn ang="0">
                <a:pos x="332" y="108"/>
              </a:cxn>
              <a:cxn ang="0">
                <a:pos x="312" y="77"/>
              </a:cxn>
              <a:cxn ang="0">
                <a:pos x="224" y="32"/>
              </a:cxn>
              <a:cxn ang="0">
                <a:pos x="161" y="22"/>
              </a:cxn>
            </a:cxnLst>
            <a:rect l="0" t="0" r="r" b="b"/>
            <a:pathLst>
              <a:path w="336" h="302">
                <a:moveTo>
                  <a:pt x="161" y="22"/>
                </a:moveTo>
                <a:cubicBezTo>
                  <a:pt x="140" y="35"/>
                  <a:pt x="31" y="100"/>
                  <a:pt x="31" y="100"/>
                </a:cubicBezTo>
                <a:cubicBezTo>
                  <a:pt x="31" y="100"/>
                  <a:pt x="0" y="113"/>
                  <a:pt x="56" y="171"/>
                </a:cubicBezTo>
                <a:cubicBezTo>
                  <a:pt x="111" y="228"/>
                  <a:pt x="187" y="280"/>
                  <a:pt x="287" y="293"/>
                </a:cubicBezTo>
                <a:cubicBezTo>
                  <a:pt x="300" y="295"/>
                  <a:pt x="336" y="302"/>
                  <a:pt x="335" y="270"/>
                </a:cubicBezTo>
                <a:cubicBezTo>
                  <a:pt x="334" y="237"/>
                  <a:pt x="332" y="108"/>
                  <a:pt x="332" y="108"/>
                </a:cubicBezTo>
                <a:cubicBezTo>
                  <a:pt x="332" y="108"/>
                  <a:pt x="332" y="84"/>
                  <a:pt x="312" y="77"/>
                </a:cubicBezTo>
                <a:cubicBezTo>
                  <a:pt x="292" y="70"/>
                  <a:pt x="250" y="54"/>
                  <a:pt x="224" y="32"/>
                </a:cubicBezTo>
                <a:cubicBezTo>
                  <a:pt x="201" y="12"/>
                  <a:pt x="196" y="0"/>
                  <a:pt x="161" y="22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750976" y="1648106"/>
            <a:ext cx="930338" cy="216600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92AA5A-0EB8-524A-BEFA-B96515537A00}"/>
              </a:ext>
            </a:extLst>
          </p:cNvPr>
          <p:cNvGrpSpPr/>
          <p:nvPr/>
        </p:nvGrpSpPr>
        <p:grpSpPr>
          <a:xfrm flipV="1">
            <a:off x="2750976" y="4114234"/>
            <a:ext cx="930338" cy="216600"/>
            <a:chOff x="2901397" y="1460250"/>
            <a:chExt cx="930338" cy="220268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7DC216-1C81-D14D-9FBC-C89E29F2DCA7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EE211F5-E294-4F46-95BD-2FF0C2D36072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F2F0A49-C16A-A443-ABE9-7F77D3F236FC}"/>
              </a:ext>
            </a:extLst>
          </p:cNvPr>
          <p:cNvCxnSpPr/>
          <p:nvPr/>
        </p:nvCxnSpPr>
        <p:spPr>
          <a:xfrm flipH="1">
            <a:off x="2617203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17483-1A2F-C746-9A5B-49F6761B6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44" y="3600009"/>
            <a:ext cx="467212" cy="467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B43B-60C8-164C-9B9D-837D94472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249" y="2716423"/>
            <a:ext cx="523344" cy="523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3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1C3D1E-6837-7343-9B00-8299DBBC28DF}"/>
              </a:ext>
            </a:extLst>
          </p:cNvPr>
          <p:cNvGrpSpPr/>
          <p:nvPr/>
        </p:nvGrpSpPr>
        <p:grpSpPr>
          <a:xfrm>
            <a:off x="548414" y="1466833"/>
            <a:ext cx="3874553" cy="816221"/>
            <a:chOff x="644107" y="1330751"/>
            <a:chExt cx="3874553" cy="81622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3017B3-6986-E740-957C-68042639208B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1CB79F0-D385-EC4E-A3E4-428BF236253D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D0DD481-154D-634B-8D2A-97486BC64265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D76ECB-1053-4547-8BF1-04278E4E75AC}"/>
              </a:ext>
            </a:extLst>
          </p:cNvPr>
          <p:cNvSpPr txBox="1"/>
          <p:nvPr/>
        </p:nvSpPr>
        <p:spPr>
          <a:xfrm>
            <a:off x="1398042" y="1735667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Reduce Cheating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9AA6B3-603E-3F4A-AC7B-E4B609984CA4}"/>
              </a:ext>
            </a:extLst>
          </p:cNvPr>
          <p:cNvSpPr>
            <a:spLocks noChangeAspect="1"/>
          </p:cNvSpPr>
          <p:nvPr/>
        </p:nvSpPr>
        <p:spPr>
          <a:xfrm>
            <a:off x="639498" y="156665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69607-C5C4-8844-AE75-BA1DBE819D26}"/>
              </a:ext>
            </a:extLst>
          </p:cNvPr>
          <p:cNvGrpSpPr/>
          <p:nvPr/>
        </p:nvGrpSpPr>
        <p:grpSpPr>
          <a:xfrm>
            <a:off x="548414" y="2523753"/>
            <a:ext cx="3874553" cy="816221"/>
            <a:chOff x="644107" y="1330751"/>
            <a:chExt cx="3874553" cy="8162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C8D50F-9B00-4F47-973D-6CDC3D939530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3CF1AA2-00E8-F74F-B4FB-945AF0BDB47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9">
              <a:extLst>
                <a:ext uri="{FF2B5EF4-FFF2-40B4-BE49-F238E27FC236}">
                  <a16:creationId xmlns:a16="http://schemas.microsoft.com/office/drawing/2014/main" id="{85E9711F-D204-C946-A8F2-B18B786797E7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FBF932-7B97-E243-913B-F252FBC12AA6}"/>
              </a:ext>
            </a:extLst>
          </p:cNvPr>
          <p:cNvSpPr txBox="1"/>
          <p:nvPr/>
        </p:nvSpPr>
        <p:spPr>
          <a:xfrm>
            <a:off x="1398042" y="2669476"/>
            <a:ext cx="249951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Guaranteed student test exam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C6E0D-7FA2-B549-81F3-8C1D9BC41B4A}"/>
              </a:ext>
            </a:extLst>
          </p:cNvPr>
          <p:cNvSpPr>
            <a:spLocks noChangeAspect="1"/>
          </p:cNvSpPr>
          <p:nvPr/>
        </p:nvSpPr>
        <p:spPr>
          <a:xfrm>
            <a:off x="639498" y="262357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EB8B27-5AAD-4940-81F5-7D5C7C6E6322}"/>
              </a:ext>
            </a:extLst>
          </p:cNvPr>
          <p:cNvGrpSpPr/>
          <p:nvPr/>
        </p:nvGrpSpPr>
        <p:grpSpPr>
          <a:xfrm>
            <a:off x="4740103" y="2525153"/>
            <a:ext cx="3874553" cy="816221"/>
            <a:chOff x="644107" y="1330751"/>
            <a:chExt cx="3874553" cy="81622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EF89B6E-C8BD-E947-B00F-DEC1D4333DB8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B571E2-C56E-0D46-9361-B7FA7BD20632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7">
              <a:extLst>
                <a:ext uri="{FF2B5EF4-FFF2-40B4-BE49-F238E27FC236}">
                  <a16:creationId xmlns:a16="http://schemas.microsoft.com/office/drawing/2014/main" id="{19EBC72D-E40E-B34B-84C4-C9A9F48E6904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E34DBF-ABF7-714E-9486-920CA97E7767}"/>
              </a:ext>
            </a:extLst>
          </p:cNvPr>
          <p:cNvCxnSpPr>
            <a:cxnSpLocks/>
          </p:cNvCxnSpPr>
          <p:nvPr/>
        </p:nvCxnSpPr>
        <p:spPr>
          <a:xfrm flipV="1">
            <a:off x="4476307" y="1550797"/>
            <a:ext cx="0" cy="19477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A28467-4A2C-704B-8980-30325D68315A}"/>
              </a:ext>
            </a:extLst>
          </p:cNvPr>
          <p:cNvGrpSpPr/>
          <p:nvPr/>
        </p:nvGrpSpPr>
        <p:grpSpPr>
          <a:xfrm>
            <a:off x="4740103" y="1494539"/>
            <a:ext cx="3874553" cy="816221"/>
            <a:chOff x="644107" y="1330751"/>
            <a:chExt cx="3874553" cy="81622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E6305AB-8150-7444-89FD-67C061E52EDF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F7D91AF-9643-3F43-9F06-07492C62E546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11">
              <a:extLst>
                <a:ext uri="{FF2B5EF4-FFF2-40B4-BE49-F238E27FC236}">
                  <a16:creationId xmlns:a16="http://schemas.microsoft.com/office/drawing/2014/main" id="{3F645FCA-A73E-5842-8FE8-A7190B78C9F3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AE682AF-EFFC-5941-B24B-698A4A324497}"/>
              </a:ext>
            </a:extLst>
          </p:cNvPr>
          <p:cNvSpPr txBox="1"/>
          <p:nvPr/>
        </p:nvSpPr>
        <p:spPr>
          <a:xfrm>
            <a:off x="5589731" y="1763373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Save Network Bandwidth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D979822-35B0-5144-9FCF-1ADE52E83BB7}"/>
              </a:ext>
            </a:extLst>
          </p:cNvPr>
          <p:cNvSpPr>
            <a:spLocks noChangeAspect="1"/>
          </p:cNvSpPr>
          <p:nvPr/>
        </p:nvSpPr>
        <p:spPr>
          <a:xfrm>
            <a:off x="4831187" y="159436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E4E5-66A4-E74B-865C-FE113C851809}"/>
              </a:ext>
            </a:extLst>
          </p:cNvPr>
          <p:cNvSpPr txBox="1"/>
          <p:nvPr/>
        </p:nvSpPr>
        <p:spPr>
          <a:xfrm>
            <a:off x="5589731" y="2592412"/>
            <a:ext cx="249951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Manage cheating tool flexibly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CD962D-A92A-1B4A-AB48-3095AE7855E9}"/>
              </a:ext>
            </a:extLst>
          </p:cNvPr>
          <p:cNvSpPr>
            <a:spLocks noChangeAspect="1"/>
          </p:cNvSpPr>
          <p:nvPr/>
        </p:nvSpPr>
        <p:spPr>
          <a:xfrm>
            <a:off x="4862112" y="2641101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</a:t>
            </a:r>
            <a:endParaRPr lang="en-US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0C12B-A21E-A044-9C82-DCC15CCC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79" y="1630464"/>
            <a:ext cx="498653" cy="498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29FD8-F153-5346-9231-5FADF510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3" y="1563420"/>
            <a:ext cx="557088" cy="55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BC0B8-A2F8-0E43-BD97-E03FF6B7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0" y="2707114"/>
            <a:ext cx="430433" cy="43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463D2-D19D-4842-B2B6-CB268552F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173" y="2687010"/>
            <a:ext cx="480713" cy="4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</p:spTree>
    <p:extLst>
      <p:ext uri="{BB962C8B-B14F-4D97-AF65-F5344CB8AC3E}">
        <p14:creationId xmlns:p14="http://schemas.microsoft.com/office/powerpoint/2010/main" val="25741270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</p:spTree>
    <p:extLst>
      <p:ext uri="{BB962C8B-B14F-4D97-AF65-F5344CB8AC3E}">
        <p14:creationId xmlns:p14="http://schemas.microsoft.com/office/powerpoint/2010/main" val="36317548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</p:spTree>
    <p:extLst>
      <p:ext uri="{BB962C8B-B14F-4D97-AF65-F5344CB8AC3E}">
        <p14:creationId xmlns:p14="http://schemas.microsoft.com/office/powerpoint/2010/main" val="39115996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</p:spTree>
    <p:extLst>
      <p:ext uri="{BB962C8B-B14F-4D97-AF65-F5344CB8AC3E}">
        <p14:creationId xmlns:p14="http://schemas.microsoft.com/office/powerpoint/2010/main" val="2586945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9575DF-C57F-CE44-9267-660554C0D4C0}"/>
              </a:ext>
            </a:extLst>
          </p:cNvPr>
          <p:cNvCxnSpPr>
            <a:cxnSpLocks/>
          </p:cNvCxnSpPr>
          <p:nvPr/>
        </p:nvCxnSpPr>
        <p:spPr>
          <a:xfrm flipV="1">
            <a:off x="6154220" y="1305709"/>
            <a:ext cx="350370" cy="2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DDBE0-C29C-474A-8505-67783453DC72}"/>
              </a:ext>
            </a:extLst>
          </p:cNvPr>
          <p:cNvSpPr txBox="1"/>
          <p:nvPr/>
        </p:nvSpPr>
        <p:spPr>
          <a:xfrm>
            <a:off x="6627779" y="115182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student by process (5)</a:t>
            </a:r>
          </a:p>
        </p:txBody>
      </p:sp>
    </p:spTree>
    <p:extLst>
      <p:ext uri="{BB962C8B-B14F-4D97-AF65-F5344CB8AC3E}">
        <p14:creationId xmlns:p14="http://schemas.microsoft.com/office/powerpoint/2010/main" val="57462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79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9575DF-C57F-CE44-9267-660554C0D4C0}"/>
              </a:ext>
            </a:extLst>
          </p:cNvPr>
          <p:cNvCxnSpPr>
            <a:cxnSpLocks/>
          </p:cNvCxnSpPr>
          <p:nvPr/>
        </p:nvCxnSpPr>
        <p:spPr>
          <a:xfrm flipV="1">
            <a:off x="6154220" y="1305709"/>
            <a:ext cx="350370" cy="2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DDBE0-C29C-474A-8505-67783453DC72}"/>
              </a:ext>
            </a:extLst>
          </p:cNvPr>
          <p:cNvSpPr txBox="1"/>
          <p:nvPr/>
        </p:nvSpPr>
        <p:spPr>
          <a:xfrm>
            <a:off x="6627779" y="115182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student by process (5)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59E79E-9421-FB42-A741-FC92243A23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834199" y="1459597"/>
            <a:ext cx="0" cy="98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6EE89F-C5EB-9346-B7C1-BB29C384B1DB}"/>
              </a:ext>
            </a:extLst>
          </p:cNvPr>
          <p:cNvSpPr txBox="1"/>
          <p:nvPr/>
        </p:nvSpPr>
        <p:spPr>
          <a:xfrm>
            <a:off x="7097319" y="2686086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student screen (6)</a:t>
            </a:r>
          </a:p>
        </p:txBody>
      </p:sp>
    </p:spTree>
    <p:extLst>
      <p:ext uri="{BB962C8B-B14F-4D97-AF65-F5344CB8AC3E}">
        <p14:creationId xmlns:p14="http://schemas.microsoft.com/office/powerpoint/2010/main" val="711651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 &amp; LIMITATION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5133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3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Off-page Connector 17">
            <a:extLst>
              <a:ext uri="{FF2B5EF4-FFF2-40B4-BE49-F238E27FC236}">
                <a16:creationId xmlns:a16="http://schemas.microsoft.com/office/drawing/2014/main" id="{36824B47-4541-F44E-8F43-A69D378622B0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C48679C6-509A-6648-8D20-9A4F27B27B8D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4A8545-52E5-A844-A46B-A6579C0B7D37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88FB7E7-A8BC-A24D-B8B8-EBA7C7908032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5C331E2-5C48-AA46-9F5C-C341E5957F70}"/>
              </a:ext>
            </a:extLst>
          </p:cNvPr>
          <p:cNvSpPr txBox="1">
            <a:spLocks/>
          </p:cNvSpPr>
          <p:nvPr/>
        </p:nvSpPr>
        <p:spPr>
          <a:xfrm>
            <a:off x="3731594" y="3549436"/>
            <a:ext cx="478568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PREVENT DUPLICATE QUESTION IN QUESTION BANK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DCBBE-9197-2A45-9FC4-4EFBA446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3495644"/>
            <a:ext cx="466199" cy="46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04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Off-page Connector 17">
            <a:extLst>
              <a:ext uri="{FF2B5EF4-FFF2-40B4-BE49-F238E27FC236}">
                <a16:creationId xmlns:a16="http://schemas.microsoft.com/office/drawing/2014/main" id="{36824B47-4541-F44E-8F43-A69D378622B0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C48679C6-509A-6648-8D20-9A4F27B27B8D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4A8545-52E5-A844-A46B-A6579C0B7D37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88FB7E7-A8BC-A24D-B8B8-EBA7C7908032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Off-page Connector 21">
            <a:extLst>
              <a:ext uri="{FF2B5EF4-FFF2-40B4-BE49-F238E27FC236}">
                <a16:creationId xmlns:a16="http://schemas.microsoft.com/office/drawing/2014/main" id="{5137A63A-56A9-9444-BB3E-5ACD0CF4A136}"/>
              </a:ext>
            </a:extLst>
          </p:cNvPr>
          <p:cNvSpPr/>
          <p:nvPr/>
        </p:nvSpPr>
        <p:spPr>
          <a:xfrm rot="16200000">
            <a:off x="1268930" y="3857070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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Round Same Side Corner Rectangle 58">
            <a:extLst>
              <a:ext uri="{FF2B5EF4-FFF2-40B4-BE49-F238E27FC236}">
                <a16:creationId xmlns:a16="http://schemas.microsoft.com/office/drawing/2014/main" id="{7616AEEA-416F-914A-9E1C-7ABC284462DD}"/>
              </a:ext>
            </a:extLst>
          </p:cNvPr>
          <p:cNvSpPr/>
          <p:nvPr/>
        </p:nvSpPr>
        <p:spPr>
          <a:xfrm rot="16200000">
            <a:off x="232001" y="4433138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84318D-B813-B44A-9A5B-8047837D1E71}"/>
              </a:ext>
            </a:extLst>
          </p:cNvPr>
          <p:cNvCxnSpPr>
            <a:cxnSpLocks/>
          </p:cNvCxnSpPr>
          <p:nvPr/>
        </p:nvCxnSpPr>
        <p:spPr>
          <a:xfrm>
            <a:off x="2456428" y="4663567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AF6155C-B32A-6940-ADCE-5EC06774151C}"/>
              </a:ext>
            </a:extLst>
          </p:cNvPr>
          <p:cNvSpPr/>
          <p:nvPr/>
        </p:nvSpPr>
        <p:spPr>
          <a:xfrm>
            <a:off x="3246505" y="459129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5C331E2-5C48-AA46-9F5C-C341E5957F70}"/>
              </a:ext>
            </a:extLst>
          </p:cNvPr>
          <p:cNvSpPr txBox="1">
            <a:spLocks/>
          </p:cNvSpPr>
          <p:nvPr/>
        </p:nvSpPr>
        <p:spPr>
          <a:xfrm>
            <a:off x="3731594" y="3549436"/>
            <a:ext cx="478568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PREVENT DUPLICATE QUESTION IN QUESTION BANK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B6A4F0C2-6AAF-8B41-BAF7-AFC0ED4CACFC}"/>
              </a:ext>
            </a:extLst>
          </p:cNvPr>
          <p:cNvSpPr txBox="1">
            <a:spLocks/>
          </p:cNvSpPr>
          <p:nvPr/>
        </p:nvSpPr>
        <p:spPr>
          <a:xfrm>
            <a:off x="3731596" y="4519459"/>
            <a:ext cx="3203460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APPROVE PROCESS MORE SAFETY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DCBBE-9197-2A45-9FC4-4EFBA446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3495644"/>
            <a:ext cx="466199" cy="46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2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5059-462D-554B-A390-DA5B9370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42C4-7495-954B-94D3-45D48C17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5648170" cy="2724300"/>
          </a:xfrm>
        </p:spPr>
        <p:txBody>
          <a:bodyPr/>
          <a:lstStyle/>
          <a:p>
            <a:r>
              <a:rPr lang="en-US" dirty="0"/>
              <a:t>EXAM TOOL JUST RUNNING ON WINDOW</a:t>
            </a:r>
          </a:p>
          <a:p>
            <a:r>
              <a:rPr lang="en-US" dirty="0"/>
              <a:t>NOT SUPPORTING ALL KINDS OF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62FA7-68D4-5E49-91C8-667E64826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996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PLAN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687820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2DB4-09F3-BE48-8324-2D785F62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855DA-DE10-F947-B12D-EAD11A07D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9D031-2A5C-EC44-8287-12F669949905}"/>
              </a:ext>
            </a:extLst>
          </p:cNvPr>
          <p:cNvGrpSpPr/>
          <p:nvPr/>
        </p:nvGrpSpPr>
        <p:grpSpPr>
          <a:xfrm>
            <a:off x="548414" y="1466833"/>
            <a:ext cx="3874553" cy="816221"/>
            <a:chOff x="644107" y="1330751"/>
            <a:chExt cx="3874553" cy="81622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6E44350-88FB-8A48-9326-654308FB065C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D51CF3-9D1E-644C-8E04-C67D96EE832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B4442DB6-4FBD-E546-AA47-E4F94847D0C0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70E117-2486-074F-A8C4-90EEF54FA442}"/>
              </a:ext>
            </a:extLst>
          </p:cNvPr>
          <p:cNvSpPr txBox="1"/>
          <p:nvPr/>
        </p:nvSpPr>
        <p:spPr>
          <a:xfrm>
            <a:off x="1398042" y="1766444"/>
            <a:ext cx="2499518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+mj-lt"/>
              </a:rPr>
              <a:t>SUPPORT ALL QUESTION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A30040-6F1F-4745-8608-513E3563C4A9}"/>
              </a:ext>
            </a:extLst>
          </p:cNvPr>
          <p:cNvSpPr>
            <a:spLocks noChangeAspect="1"/>
          </p:cNvSpPr>
          <p:nvPr/>
        </p:nvSpPr>
        <p:spPr>
          <a:xfrm>
            <a:off x="639498" y="156665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D57A7D-3937-004E-B7C9-E6BD5C84FE65}"/>
              </a:ext>
            </a:extLst>
          </p:cNvPr>
          <p:cNvGrpSpPr/>
          <p:nvPr/>
        </p:nvGrpSpPr>
        <p:grpSpPr>
          <a:xfrm>
            <a:off x="548414" y="2523753"/>
            <a:ext cx="3874553" cy="816221"/>
            <a:chOff x="644107" y="1330751"/>
            <a:chExt cx="3874553" cy="81622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9B64139-B4F7-4F40-AEDD-1A793A56813B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C147D60-FB5E-044D-9249-CF2C0D59CF8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9">
              <a:extLst>
                <a:ext uri="{FF2B5EF4-FFF2-40B4-BE49-F238E27FC236}">
                  <a16:creationId xmlns:a16="http://schemas.microsoft.com/office/drawing/2014/main" id="{979FD5DC-76CF-9A4E-BF16-FE1133E30EBE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C1A558-765C-CA42-B2B5-023BBA9BFC0D}"/>
              </a:ext>
            </a:extLst>
          </p:cNvPr>
          <p:cNvSpPr txBox="1"/>
          <p:nvPr/>
        </p:nvSpPr>
        <p:spPr>
          <a:xfrm>
            <a:off x="1398042" y="2731031"/>
            <a:ext cx="249951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RANDOM TEST EXAM BY MULTI CONDITIONS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9AFF25-966A-0348-B693-E64D180EB1E8}"/>
              </a:ext>
            </a:extLst>
          </p:cNvPr>
          <p:cNvSpPr>
            <a:spLocks noChangeAspect="1"/>
          </p:cNvSpPr>
          <p:nvPr/>
        </p:nvSpPr>
        <p:spPr>
          <a:xfrm>
            <a:off x="639498" y="262357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66D09C-F783-4442-91F3-4DF113938AFA}"/>
              </a:ext>
            </a:extLst>
          </p:cNvPr>
          <p:cNvGrpSpPr/>
          <p:nvPr/>
        </p:nvGrpSpPr>
        <p:grpSpPr>
          <a:xfrm>
            <a:off x="548414" y="3629035"/>
            <a:ext cx="3874553" cy="816221"/>
            <a:chOff x="644107" y="1330751"/>
            <a:chExt cx="3874553" cy="81622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8C7242B-1D65-3848-B6A9-2B04CAF779A3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33D1C69-B2E8-194B-A725-BBE9495CDB01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Isosceles Triangle 27">
              <a:extLst>
                <a:ext uri="{FF2B5EF4-FFF2-40B4-BE49-F238E27FC236}">
                  <a16:creationId xmlns:a16="http://schemas.microsoft.com/office/drawing/2014/main" id="{4FAEBC4D-A679-6746-A616-32A9E1F8196A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A94099-F978-D746-83D9-C30A5925D7C0}"/>
              </a:ext>
            </a:extLst>
          </p:cNvPr>
          <p:cNvCxnSpPr>
            <a:cxnSpLocks/>
          </p:cNvCxnSpPr>
          <p:nvPr/>
        </p:nvCxnSpPr>
        <p:spPr>
          <a:xfrm flipV="1">
            <a:off x="4476307" y="1550798"/>
            <a:ext cx="0" cy="28323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4E43CBE-6AC5-5A46-88CC-294BFFF7EE3C}"/>
              </a:ext>
            </a:extLst>
          </p:cNvPr>
          <p:cNvSpPr txBox="1"/>
          <p:nvPr/>
        </p:nvSpPr>
        <p:spPr>
          <a:xfrm>
            <a:off x="5589731" y="1763373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Save Network Bandwidth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0B6032-1B9D-B043-8023-FFF8435EC39F}"/>
              </a:ext>
            </a:extLst>
          </p:cNvPr>
          <p:cNvSpPr>
            <a:spLocks noChangeAspect="1"/>
          </p:cNvSpPr>
          <p:nvPr/>
        </p:nvSpPr>
        <p:spPr>
          <a:xfrm>
            <a:off x="4831187" y="159436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4256F-05F1-C043-BB98-86FDDC430B9F}"/>
              </a:ext>
            </a:extLst>
          </p:cNvPr>
          <p:cNvSpPr txBox="1"/>
          <p:nvPr/>
        </p:nvSpPr>
        <p:spPr>
          <a:xfrm>
            <a:off x="1397118" y="3812207"/>
            <a:ext cx="249951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SUPPORT MACOS FOR EXAMTOOL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D7ED8A-B10F-7448-838E-A8913AC56494}"/>
              </a:ext>
            </a:extLst>
          </p:cNvPr>
          <p:cNvSpPr>
            <a:spLocks noChangeAspect="1"/>
          </p:cNvSpPr>
          <p:nvPr/>
        </p:nvSpPr>
        <p:spPr>
          <a:xfrm>
            <a:off x="670423" y="374498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</a:t>
            </a:r>
            <a:endParaRPr lang="en-US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EFBF42E-1C41-1D4D-A311-0AFC91F1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4" y="3790892"/>
            <a:ext cx="480713" cy="4807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D13E3A-E6C5-584E-9796-D4720793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8" y="1657802"/>
            <a:ext cx="392954" cy="3929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94AFAF-ECDA-6644-93A7-58B0EB79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7" y="2731031"/>
            <a:ext cx="371572" cy="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00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091040" y="19833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Q &amp; A</a:t>
            </a:r>
            <a:endParaRPr sz="4800" dirty="0"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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53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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51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1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595928"/>
            <a:ext cx="350442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5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QUESTIONS DUPLICATE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DB8B0-452B-A945-A827-4C07576E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4" y="2454933"/>
            <a:ext cx="535917" cy="535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595928"/>
            <a:ext cx="350442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5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QUESTIONS DUPLICATE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lowchart: Off-page Connector 17">
            <a:extLst>
              <a:ext uri="{FF2B5EF4-FFF2-40B4-BE49-F238E27FC236}">
                <a16:creationId xmlns:a16="http://schemas.microsoft.com/office/drawing/2014/main" id="{B12426E8-5776-044F-8B6F-C714FE33EE65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Round Same Side Corner Rectangle 24">
            <a:extLst>
              <a:ext uri="{FF2B5EF4-FFF2-40B4-BE49-F238E27FC236}">
                <a16:creationId xmlns:a16="http://schemas.microsoft.com/office/drawing/2014/main" id="{0F12AE6E-447B-B041-BBD2-375E98FDE02C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D38C2-80F4-B348-9055-21C10A669400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A54145-ADCC-D740-8EBB-3A61D55B07E0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F9BCFED-3654-A34E-832D-B57D6B1CC56A}"/>
              </a:ext>
            </a:extLst>
          </p:cNvPr>
          <p:cNvSpPr txBox="1">
            <a:spLocks/>
          </p:cNvSpPr>
          <p:nvPr/>
        </p:nvSpPr>
        <p:spPr>
          <a:xfrm>
            <a:off x="3731594" y="3403243"/>
            <a:ext cx="4785681" cy="50783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5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INFLEXIBLE COMPUTER PROCESS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5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MANAGEMENT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F4304-71F6-1642-9DFD-B4D1B2E5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4" y="3469795"/>
            <a:ext cx="468606" cy="468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DB8B0-452B-A945-A827-4C07576E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4" y="2454933"/>
            <a:ext cx="535917" cy="535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64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Mr.KhanhKT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078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Mr.KhanhKT</a:t>
            </a:r>
            <a:r>
              <a:rPr lang="en-US" sz="1600" dirty="0"/>
              <a:t> want to add questions to question bank</a:t>
            </a:r>
          </a:p>
        </p:txBody>
      </p:sp>
    </p:spTree>
    <p:extLst>
      <p:ext uri="{BB962C8B-B14F-4D97-AF65-F5344CB8AC3E}">
        <p14:creationId xmlns:p14="http://schemas.microsoft.com/office/powerpoint/2010/main" val="395538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4;p14">
            <a:extLst>
              <a:ext uri="{FF2B5EF4-FFF2-40B4-BE49-F238E27FC236}">
                <a16:creationId xmlns:a16="http://schemas.microsoft.com/office/drawing/2014/main" id="{DBC29D9A-86FC-A647-A984-0DB60B2D3409}"/>
              </a:ext>
            </a:extLst>
          </p:cNvPr>
          <p:cNvSpPr txBox="1"/>
          <p:nvPr/>
        </p:nvSpPr>
        <p:spPr>
          <a:xfrm>
            <a:off x="7676249" y="1166648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8C9B-155B-384D-9846-CDADCD8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79" y="190822"/>
            <a:ext cx="3848100" cy="82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F62AC5-1584-2049-BEC3-D48D7B22A7A3}"/>
              </a:ext>
            </a:extLst>
          </p:cNvPr>
          <p:cNvSpPr txBox="1"/>
          <p:nvPr/>
        </p:nvSpPr>
        <p:spPr>
          <a:xfrm>
            <a:off x="1806242" y="1813905"/>
            <a:ext cx="3722688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Nguyễn</a:t>
            </a:r>
            <a:r>
              <a:rPr lang="en-US" sz="2000" dirty="0">
                <a:solidFill>
                  <a:schemeClr val="bg1"/>
                </a:solidFill>
              </a:rPr>
              <a:t> Minh </a:t>
            </a:r>
            <a:r>
              <a:rPr lang="en-US" sz="2000" dirty="0" err="1">
                <a:solidFill>
                  <a:schemeClr val="bg1"/>
                </a:solidFill>
              </a:rPr>
              <a:t>Hưng</a:t>
            </a:r>
            <a:r>
              <a:rPr lang="en-US" sz="2000" dirty="0">
                <a:solidFill>
                  <a:schemeClr val="bg1"/>
                </a:solidFill>
              </a:rPr>
              <a:t> – Leader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Cao </a:t>
            </a:r>
            <a:r>
              <a:rPr lang="en-US" sz="2000" dirty="0" err="1">
                <a:solidFill>
                  <a:schemeClr val="bg1"/>
                </a:solidFill>
              </a:rPr>
              <a:t>Trung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Hiếu</a:t>
            </a:r>
            <a:r>
              <a:rPr lang="en-US" sz="2000" dirty="0">
                <a:solidFill>
                  <a:schemeClr val="bg1"/>
                </a:solidFill>
              </a:rPr>
              <a:t> – Member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Trương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Tấn</a:t>
            </a:r>
            <a:r>
              <a:rPr lang="en-US" sz="2000" dirty="0">
                <a:solidFill>
                  <a:schemeClr val="bg1"/>
                </a:solidFill>
              </a:rPr>
              <a:t> Sang – Member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6A5E8-BDD7-2440-8822-DB91268BA1E5}"/>
              </a:ext>
            </a:extLst>
          </p:cNvPr>
          <p:cNvSpPr txBox="1"/>
          <p:nvPr/>
        </p:nvSpPr>
        <p:spPr>
          <a:xfrm>
            <a:off x="132935" y="1166648"/>
            <a:ext cx="3722688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OUR GROUP:</a:t>
            </a:r>
          </a:p>
        </p:txBody>
      </p:sp>
    </p:spTree>
    <p:extLst>
      <p:ext uri="{BB962C8B-B14F-4D97-AF65-F5344CB8AC3E}">
        <p14:creationId xmlns:p14="http://schemas.microsoft.com/office/powerpoint/2010/main" val="409763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Mr.KhanhKT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078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Mr.KhanhKT</a:t>
            </a:r>
            <a:r>
              <a:rPr lang="en-US" sz="1600" dirty="0"/>
              <a:t> want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798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Mr.KhanhKT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078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Mr.KhanhKT</a:t>
            </a:r>
            <a:r>
              <a:rPr lang="en-US" sz="1600" dirty="0"/>
              <a:t> want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1865981" y="2355625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06" y="2099914"/>
            <a:ext cx="665314" cy="66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BAAB5-E6DB-5745-844D-F5E28DE419EA}"/>
              </a:ext>
            </a:extLst>
          </p:cNvPr>
          <p:cNvSpPr txBox="1"/>
          <p:nvPr/>
        </p:nvSpPr>
        <p:spPr>
          <a:xfrm>
            <a:off x="1822016" y="358781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90EC6-927D-E649-A075-434E48C8955A}"/>
              </a:ext>
            </a:extLst>
          </p:cNvPr>
          <p:cNvSpPr txBox="1"/>
          <p:nvPr/>
        </p:nvSpPr>
        <p:spPr>
          <a:xfrm>
            <a:off x="2388155" y="295579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20235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Mr.KhanhKT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078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Mr.KhanhKT</a:t>
            </a:r>
            <a:r>
              <a:rPr lang="en-US" sz="1600" dirty="0"/>
              <a:t> want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1865981" y="2355625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80" y="2099914"/>
            <a:ext cx="665314" cy="66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BAAB5-E6DB-5745-844D-F5E28DE419EA}"/>
              </a:ext>
            </a:extLst>
          </p:cNvPr>
          <p:cNvSpPr txBox="1"/>
          <p:nvPr/>
        </p:nvSpPr>
        <p:spPr>
          <a:xfrm>
            <a:off x="1822016" y="358781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90EC6-927D-E649-A075-434E48C8955A}"/>
              </a:ext>
            </a:extLst>
          </p:cNvPr>
          <p:cNvSpPr txBox="1"/>
          <p:nvPr/>
        </p:nvSpPr>
        <p:spPr>
          <a:xfrm>
            <a:off x="2388155" y="295579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523" y="2650493"/>
            <a:ext cx="918369" cy="918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AC643E-B554-6343-8DEF-84725EFFA42A}"/>
              </a:ext>
            </a:extLst>
          </p:cNvPr>
          <p:cNvSpPr txBox="1"/>
          <p:nvPr/>
        </p:nvSpPr>
        <p:spPr>
          <a:xfrm>
            <a:off x="3700253" y="3637257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</p:spTree>
    <p:extLst>
      <p:ext uri="{BB962C8B-B14F-4D97-AF65-F5344CB8AC3E}">
        <p14:creationId xmlns:p14="http://schemas.microsoft.com/office/powerpoint/2010/main" val="35210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Mr.KhanhKT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078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Mr.KhanhKT</a:t>
            </a:r>
            <a:r>
              <a:rPr lang="en-US" sz="1600" dirty="0"/>
              <a:t> want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1865981" y="2355625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80" y="2099914"/>
            <a:ext cx="665314" cy="66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BAAB5-E6DB-5745-844D-F5E28DE419EA}"/>
              </a:ext>
            </a:extLst>
          </p:cNvPr>
          <p:cNvSpPr txBox="1"/>
          <p:nvPr/>
        </p:nvSpPr>
        <p:spPr>
          <a:xfrm>
            <a:off x="1822016" y="358781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90EC6-927D-E649-A075-434E48C8955A}"/>
              </a:ext>
            </a:extLst>
          </p:cNvPr>
          <p:cNvSpPr txBox="1"/>
          <p:nvPr/>
        </p:nvSpPr>
        <p:spPr>
          <a:xfrm>
            <a:off x="2388155" y="295579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523" y="2650493"/>
            <a:ext cx="918369" cy="918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AC643E-B554-6343-8DEF-84725EFFA42A}"/>
              </a:ext>
            </a:extLst>
          </p:cNvPr>
          <p:cNvSpPr txBox="1"/>
          <p:nvPr/>
        </p:nvSpPr>
        <p:spPr>
          <a:xfrm>
            <a:off x="3700253" y="3637257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39CC2E-ABF9-1045-8BC2-C11EF02A3E0E}"/>
              </a:ext>
            </a:extLst>
          </p:cNvPr>
          <p:cNvSpPr txBox="1"/>
          <p:nvPr/>
        </p:nvSpPr>
        <p:spPr>
          <a:xfrm>
            <a:off x="5332431" y="2998647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 long after</a:t>
            </a:r>
          </a:p>
        </p:txBody>
      </p:sp>
    </p:spTree>
    <p:extLst>
      <p:ext uri="{BB962C8B-B14F-4D97-AF65-F5344CB8AC3E}">
        <p14:creationId xmlns:p14="http://schemas.microsoft.com/office/powerpoint/2010/main" val="381838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Mr.KhanhKT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6574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Mr.KhanhKT update question file to add more or edit some questions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830361" y="3020939"/>
            <a:ext cx="1327509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2022780" y="271042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9" y="2388701"/>
            <a:ext cx="1259011" cy="1259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790D1C-E409-694E-BDCB-D35D0AED5D7E}"/>
              </a:ext>
            </a:extLst>
          </p:cNvPr>
          <p:cNvSpPr txBox="1"/>
          <p:nvPr/>
        </p:nvSpPr>
        <p:spPr>
          <a:xfrm>
            <a:off x="3384919" y="364771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File</a:t>
            </a:r>
          </a:p>
        </p:txBody>
      </p:sp>
    </p:spTree>
    <p:extLst>
      <p:ext uri="{BB962C8B-B14F-4D97-AF65-F5344CB8AC3E}">
        <p14:creationId xmlns:p14="http://schemas.microsoft.com/office/powerpoint/2010/main" val="1419961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16885" y="364771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Mr.KhanhKT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6574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Mr.KhanhKT update question file to add more or edit some questions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830361" y="3020939"/>
            <a:ext cx="1327509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2022780" y="271042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9" y="2388701"/>
            <a:ext cx="1259011" cy="1259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790D1C-E409-694E-BDCB-D35D0AED5D7E}"/>
              </a:ext>
            </a:extLst>
          </p:cNvPr>
          <p:cNvSpPr txBox="1"/>
          <p:nvPr/>
        </p:nvSpPr>
        <p:spPr>
          <a:xfrm>
            <a:off x="3384919" y="364771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File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D1D2244-AF89-D34C-82D1-57018345D353}"/>
              </a:ext>
            </a:extLst>
          </p:cNvPr>
          <p:cNvSpPr/>
          <p:nvPr/>
        </p:nvSpPr>
        <p:spPr>
          <a:xfrm>
            <a:off x="4624361" y="3018206"/>
            <a:ext cx="1289904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500CA-9C42-DE4D-9EBC-2163BF55FA93}"/>
              </a:ext>
            </a:extLst>
          </p:cNvPr>
          <p:cNvSpPr txBox="1"/>
          <p:nvPr/>
        </p:nvSpPr>
        <p:spPr>
          <a:xfrm>
            <a:off x="4793862" y="271042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F11C6E-A4B1-5748-99B1-840A2242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46" y="2669444"/>
            <a:ext cx="757373" cy="7573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866C51-F780-FA40-B035-F5E3B7C9D6C0}"/>
              </a:ext>
            </a:extLst>
          </p:cNvPr>
          <p:cNvSpPr txBox="1"/>
          <p:nvPr/>
        </p:nvSpPr>
        <p:spPr>
          <a:xfrm>
            <a:off x="6139376" y="3599944"/>
            <a:ext cx="134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</p:spTree>
    <p:extLst>
      <p:ext uri="{BB962C8B-B14F-4D97-AF65-F5344CB8AC3E}">
        <p14:creationId xmlns:p14="http://schemas.microsoft.com/office/powerpoint/2010/main" val="289187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Duplicate question in question bank.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waste of server’s storage.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5835A-5840-AE4A-BB28-8BB5B473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87" y="1537988"/>
            <a:ext cx="4499343" cy="9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1814599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IMPORT FILE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003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4437B8CD-74E9-CB41-8506-E9DFD34DFA10}"/>
              </a:ext>
            </a:extLst>
          </p:cNvPr>
          <p:cNvSpPr/>
          <p:nvPr/>
        </p:nvSpPr>
        <p:spPr>
          <a:xfrm rot="11931966">
            <a:off x="5576693" y="167279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1814599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IMPORT FILE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A046062-EF4D-494B-BBE8-20202801E1E6}"/>
              </a:ext>
            </a:extLst>
          </p:cNvPr>
          <p:cNvSpPr txBox="1">
            <a:spLocks/>
          </p:cNvSpPr>
          <p:nvPr/>
        </p:nvSpPr>
        <p:spPr>
          <a:xfrm>
            <a:off x="1084964" y="2217207"/>
            <a:ext cx="331251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WARNING DUPLICATE QUESTION &amp; EDIT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 SAVE TO DATABASE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8AD6E15-D331-1B44-81DF-0A2D05E7F8FB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3DB3C-1E82-9D47-B887-CF5B14EDEE51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8277CA-8516-8E44-A4FD-42849A2C3D8E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604D34E-4D1D-EC45-803D-B0BF71A681BC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258FC1-3E65-7445-B45E-E72727F0FFFE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CA44B52-6285-E446-97B5-4005D6134184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996234-EE36-1C43-BB64-AEA6EB09301D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9FD67D-3034-174B-ACE2-D01C6C1B40C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809C7DE-D53F-4F45-ACFC-07A8BDE950B9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FF811D-D9CD-9748-99FA-57B8AECA4421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BFB954-F7BF-024B-B399-C122DB5EFDC5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9D214D5-641F-5D4B-BA0D-1E08BCEAD5DC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888F87-3ED2-AC48-A114-8C6E9B4D7CF7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88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CF82EE-A4AB-0542-AF90-2E5254ECB947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AC031C2-055C-B847-BAC9-DEB03FBC411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602015-7D3A-EB4D-B832-27F342870DA2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08F12F-BA2A-6749-8A49-3836E7A08A86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5C3163-6D72-434A-8A31-A2DA4C0E87A9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7AD6A6-C666-314B-BC54-C21EA5407D74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36E9F4-6606-1D4B-8D8A-A5326488F2F6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EE606BD-68EB-2E4C-B725-8457211D5644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09E7F0-7364-6146-AC84-8E0E7983B7D9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1D863-AD57-B747-B086-F204BA2AC550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AAC2D58-D9E2-F440-81A1-51CE47E7E64C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34B164-2D1D-8046-B93D-205A2D41DF20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4437B8CD-74E9-CB41-8506-E9DFD34DFA10}"/>
              </a:ext>
            </a:extLst>
          </p:cNvPr>
          <p:cNvSpPr/>
          <p:nvPr/>
        </p:nvSpPr>
        <p:spPr>
          <a:xfrm rot="11931966">
            <a:off x="5576693" y="167279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1814599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IMPORT FILE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01CA466-DC76-B24F-A5C9-0EE1DB0F75F4}"/>
              </a:ext>
            </a:extLst>
          </p:cNvPr>
          <p:cNvSpPr/>
          <p:nvPr/>
        </p:nvSpPr>
        <p:spPr>
          <a:xfrm rot="5691386">
            <a:off x="7275537" y="24861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A046062-EF4D-494B-BBE8-20202801E1E6}"/>
              </a:ext>
            </a:extLst>
          </p:cNvPr>
          <p:cNvSpPr txBox="1">
            <a:spLocks/>
          </p:cNvSpPr>
          <p:nvPr/>
        </p:nvSpPr>
        <p:spPr>
          <a:xfrm>
            <a:off x="1084964" y="2217207"/>
            <a:ext cx="331251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WARNING DUPLICATE QUESTION &amp; EDIT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 SAVE TO DATABASE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8AD6E15-D331-1B44-81DF-0A2D05E7F8FB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21AAB25-52A8-C343-B7D8-7293447A3F08}"/>
              </a:ext>
            </a:extLst>
          </p:cNvPr>
          <p:cNvSpPr txBox="1">
            <a:spLocks/>
          </p:cNvSpPr>
          <p:nvPr/>
        </p:nvSpPr>
        <p:spPr>
          <a:xfrm>
            <a:off x="1085397" y="2865911"/>
            <a:ext cx="2980175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DUPLICATE CHECKING CONTINUOES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RUNNING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C0CBAB-2BF0-EE4A-B9E4-0820A31E5708}"/>
              </a:ext>
            </a:extLst>
          </p:cNvPr>
          <p:cNvSpPr txBox="1">
            <a:spLocks/>
          </p:cNvSpPr>
          <p:nvPr/>
        </p:nvSpPr>
        <p:spPr>
          <a:xfrm>
            <a:off x="395826" y="276649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7048F73-B46F-A045-999B-D4DFA00056A8}"/>
              </a:ext>
            </a:extLst>
          </p:cNvPr>
          <p:cNvSpPr txBox="1">
            <a:spLocks/>
          </p:cNvSpPr>
          <p:nvPr/>
        </p:nvSpPr>
        <p:spPr>
          <a:xfrm>
            <a:off x="2584397" y="3726264"/>
            <a:ext cx="148117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dirty="0">
                <a:solidFill>
                  <a:schemeClr val="accent3"/>
                </a:solidFill>
              </a:rPr>
              <a:t>How ?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23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FE098B-EA80-3842-AFDD-0C4DD6D43667}"/>
              </a:ext>
            </a:extLst>
          </p:cNvPr>
          <p:cNvSpPr txBox="1">
            <a:spLocks/>
          </p:cNvSpPr>
          <p:nvPr/>
        </p:nvSpPr>
        <p:spPr>
          <a:xfrm>
            <a:off x="917217" y="1690561"/>
            <a:ext cx="215347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1. INTRODUCTION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77FC02-3161-BF4A-9AB3-7CE9ED30ECCB}"/>
              </a:ext>
            </a:extLst>
          </p:cNvPr>
          <p:cNvSpPr txBox="1">
            <a:spLocks/>
          </p:cNvSpPr>
          <p:nvPr/>
        </p:nvSpPr>
        <p:spPr>
          <a:xfrm>
            <a:off x="917217" y="2145950"/>
            <a:ext cx="403636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 CURRENT ISSUE &amp; </a:t>
            </a:r>
            <a:r>
              <a:rPr lang="en-US" sz="2000" b="1" dirty="0">
                <a:solidFill>
                  <a:schemeClr val="accent2"/>
                </a:solidFill>
              </a:rPr>
              <a:t>SOLUTION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C870D8-EB24-4B44-9349-47C0567B3535}"/>
              </a:ext>
            </a:extLst>
          </p:cNvPr>
          <p:cNvSpPr txBox="1">
            <a:spLocks/>
          </p:cNvSpPr>
          <p:nvPr/>
        </p:nvSpPr>
        <p:spPr>
          <a:xfrm>
            <a:off x="914802" y="2572148"/>
            <a:ext cx="352218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OUTCOME &amp; LIMITATIONS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38CCCA-BC3D-0C40-B89D-CA5CA8F79CD5}"/>
              </a:ext>
            </a:extLst>
          </p:cNvPr>
          <p:cNvSpPr txBox="1">
            <a:spLocks/>
          </p:cNvSpPr>
          <p:nvPr/>
        </p:nvSpPr>
        <p:spPr>
          <a:xfrm>
            <a:off x="914802" y="3047818"/>
            <a:ext cx="1947649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4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FUTURE PLAN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2DDC77-4798-644A-A527-0D272557DCFD}"/>
              </a:ext>
            </a:extLst>
          </p:cNvPr>
          <p:cNvSpPr txBox="1">
            <a:spLocks/>
          </p:cNvSpPr>
          <p:nvPr/>
        </p:nvSpPr>
        <p:spPr>
          <a:xfrm>
            <a:off x="914802" y="3503207"/>
            <a:ext cx="1001877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Q &amp; 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02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HANDLE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7A9D-9C81-E042-B96E-C6DDE897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2250317"/>
            <a:ext cx="446355" cy="44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C7C9-B788-7547-A2F2-EBD49B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7" y="2886296"/>
            <a:ext cx="413745" cy="41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E3FA5-21D9-314A-8610-BF449427AB88}"/>
              </a:ext>
            </a:extLst>
          </p:cNvPr>
          <p:cNvCxnSpPr>
            <a:cxnSpLocks/>
          </p:cNvCxnSpPr>
          <p:nvPr/>
        </p:nvCxnSpPr>
        <p:spPr>
          <a:xfrm>
            <a:off x="814275" y="1973740"/>
            <a:ext cx="0" cy="16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AA0790-7A65-8146-AF0B-CC05C5E6BB6D}"/>
              </a:ext>
            </a:extLst>
          </p:cNvPr>
          <p:cNvSpPr txBox="1"/>
          <p:nvPr/>
        </p:nvSpPr>
        <p:spPr>
          <a:xfrm>
            <a:off x="0" y="371284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Moodle template</a:t>
            </a:r>
          </a:p>
        </p:txBody>
      </p:sp>
    </p:spTree>
    <p:extLst>
      <p:ext uri="{BB962C8B-B14F-4D97-AF65-F5344CB8AC3E}">
        <p14:creationId xmlns:p14="http://schemas.microsoft.com/office/powerpoint/2010/main" val="1565951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HANDLE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7A9D-9C81-E042-B96E-C6DDE897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2250317"/>
            <a:ext cx="446355" cy="44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C7C9-B788-7547-A2F2-EBD49B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7" y="2886296"/>
            <a:ext cx="413745" cy="41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E3FA5-21D9-314A-8610-BF449427AB88}"/>
              </a:ext>
            </a:extLst>
          </p:cNvPr>
          <p:cNvCxnSpPr>
            <a:cxnSpLocks/>
          </p:cNvCxnSpPr>
          <p:nvPr/>
        </p:nvCxnSpPr>
        <p:spPr>
          <a:xfrm>
            <a:off x="814275" y="1973740"/>
            <a:ext cx="0" cy="16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AA0790-7A65-8146-AF0B-CC05C5E6BB6D}"/>
              </a:ext>
            </a:extLst>
          </p:cNvPr>
          <p:cNvSpPr txBox="1"/>
          <p:nvPr/>
        </p:nvSpPr>
        <p:spPr>
          <a:xfrm>
            <a:off x="0" y="371284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Moodle template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76F27-63D7-7E48-AAF1-5E7385F06041}"/>
              </a:ext>
            </a:extLst>
          </p:cNvPr>
          <p:cNvCxnSpPr>
            <a:cxnSpLocks/>
          </p:cNvCxnSpPr>
          <p:nvPr/>
        </p:nvCxnSpPr>
        <p:spPr>
          <a:xfrm>
            <a:off x="887560" y="2718067"/>
            <a:ext cx="1062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E2FD21-F02F-7F46-A909-14DFEB747838}"/>
              </a:ext>
            </a:extLst>
          </p:cNvPr>
          <p:cNvSpPr txBox="1"/>
          <p:nvPr/>
        </p:nvSpPr>
        <p:spPr>
          <a:xfrm>
            <a:off x="942645" y="2410290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CC023F-2C6D-7846-8BCD-34111B4B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08" y="2444796"/>
            <a:ext cx="546542" cy="546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EF6C4-C99F-8747-BEA3-AFE995027CB3}"/>
              </a:ext>
            </a:extLst>
          </p:cNvPr>
          <p:cNvSpPr txBox="1"/>
          <p:nvPr/>
        </p:nvSpPr>
        <p:spPr>
          <a:xfrm>
            <a:off x="1947519" y="29444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13231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HANDLE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7A9D-9C81-E042-B96E-C6DDE897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2250317"/>
            <a:ext cx="446355" cy="44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C7C9-B788-7547-A2F2-EBD49B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7" y="2886296"/>
            <a:ext cx="413745" cy="41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E3FA5-21D9-314A-8610-BF449427AB88}"/>
              </a:ext>
            </a:extLst>
          </p:cNvPr>
          <p:cNvCxnSpPr>
            <a:cxnSpLocks/>
          </p:cNvCxnSpPr>
          <p:nvPr/>
        </p:nvCxnSpPr>
        <p:spPr>
          <a:xfrm>
            <a:off x="814275" y="1973740"/>
            <a:ext cx="0" cy="16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AA0790-7A65-8146-AF0B-CC05C5E6BB6D}"/>
              </a:ext>
            </a:extLst>
          </p:cNvPr>
          <p:cNvSpPr txBox="1"/>
          <p:nvPr/>
        </p:nvSpPr>
        <p:spPr>
          <a:xfrm>
            <a:off x="0" y="371284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Moodle template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76F27-63D7-7E48-AAF1-5E7385F06041}"/>
              </a:ext>
            </a:extLst>
          </p:cNvPr>
          <p:cNvCxnSpPr>
            <a:cxnSpLocks/>
          </p:cNvCxnSpPr>
          <p:nvPr/>
        </p:nvCxnSpPr>
        <p:spPr>
          <a:xfrm>
            <a:off x="887560" y="2718067"/>
            <a:ext cx="1062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E2FD21-F02F-7F46-A909-14DFEB747838}"/>
              </a:ext>
            </a:extLst>
          </p:cNvPr>
          <p:cNvSpPr txBox="1"/>
          <p:nvPr/>
        </p:nvSpPr>
        <p:spPr>
          <a:xfrm>
            <a:off x="942645" y="2410290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CC023F-2C6D-7846-8BCD-34111B4B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08" y="2444796"/>
            <a:ext cx="546542" cy="546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EF6C4-C99F-8747-BEA3-AFE995027CB3}"/>
              </a:ext>
            </a:extLst>
          </p:cNvPr>
          <p:cNvSpPr txBox="1"/>
          <p:nvPr/>
        </p:nvSpPr>
        <p:spPr>
          <a:xfrm>
            <a:off x="1947519" y="29444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C0936A-B425-1B4B-8C3B-A6DF048E27C5}"/>
              </a:ext>
            </a:extLst>
          </p:cNvPr>
          <p:cNvCxnSpPr>
            <a:cxnSpLocks/>
          </p:cNvCxnSpPr>
          <p:nvPr/>
        </p:nvCxnSpPr>
        <p:spPr>
          <a:xfrm>
            <a:off x="2747573" y="2718067"/>
            <a:ext cx="695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E3E6C6-F936-7846-83EE-668E982F82FF}"/>
              </a:ext>
            </a:extLst>
          </p:cNvPr>
          <p:cNvSpPr txBox="1"/>
          <p:nvPr/>
        </p:nvSpPr>
        <p:spPr>
          <a:xfrm>
            <a:off x="2741857" y="240788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F068EB-827C-8F46-9F52-C2FB27ED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124" y="2491707"/>
            <a:ext cx="350150" cy="4527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C5E76F-9B3A-BC4D-AE30-182D7DB70FA0}"/>
              </a:ext>
            </a:extLst>
          </p:cNvPr>
          <p:cNvSpPr txBox="1"/>
          <p:nvPr/>
        </p:nvSpPr>
        <p:spPr>
          <a:xfrm>
            <a:off x="3202934" y="2974696"/>
            <a:ext cx="991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C623AA-AD3B-9B47-84A7-E3B7DDADBB89}"/>
              </a:ext>
            </a:extLst>
          </p:cNvPr>
          <p:cNvSpPr txBox="1"/>
          <p:nvPr/>
        </p:nvSpPr>
        <p:spPr>
          <a:xfrm>
            <a:off x="3099055" y="322899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(Image URL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890772-9186-D942-B3FE-723E258F8000}"/>
              </a:ext>
            </a:extLst>
          </p:cNvPr>
          <p:cNvSpPr txBox="1"/>
          <p:nvPr/>
        </p:nvSpPr>
        <p:spPr>
          <a:xfrm>
            <a:off x="3113484" y="349535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29E75-57ED-3C4A-B0DB-25F23BC52378}"/>
              </a:ext>
            </a:extLst>
          </p:cNvPr>
          <p:cNvSpPr txBox="1"/>
          <p:nvPr/>
        </p:nvSpPr>
        <p:spPr>
          <a:xfrm>
            <a:off x="3113483" y="377594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option)</a:t>
            </a:r>
          </a:p>
        </p:txBody>
      </p:sp>
    </p:spTree>
    <p:extLst>
      <p:ext uri="{BB962C8B-B14F-4D97-AF65-F5344CB8AC3E}">
        <p14:creationId xmlns:p14="http://schemas.microsoft.com/office/powerpoint/2010/main" val="407815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HANDLE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7A9D-9C81-E042-B96E-C6DDE897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2250317"/>
            <a:ext cx="446355" cy="44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C7C9-B788-7547-A2F2-EBD49B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7" y="2886296"/>
            <a:ext cx="413745" cy="41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E3FA5-21D9-314A-8610-BF449427AB88}"/>
              </a:ext>
            </a:extLst>
          </p:cNvPr>
          <p:cNvCxnSpPr>
            <a:cxnSpLocks/>
          </p:cNvCxnSpPr>
          <p:nvPr/>
        </p:nvCxnSpPr>
        <p:spPr>
          <a:xfrm>
            <a:off x="814275" y="1973740"/>
            <a:ext cx="0" cy="16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AA0790-7A65-8146-AF0B-CC05C5E6BB6D}"/>
              </a:ext>
            </a:extLst>
          </p:cNvPr>
          <p:cNvSpPr txBox="1"/>
          <p:nvPr/>
        </p:nvSpPr>
        <p:spPr>
          <a:xfrm>
            <a:off x="0" y="371284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Moodle template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76F27-63D7-7E48-AAF1-5E7385F06041}"/>
              </a:ext>
            </a:extLst>
          </p:cNvPr>
          <p:cNvCxnSpPr>
            <a:cxnSpLocks/>
          </p:cNvCxnSpPr>
          <p:nvPr/>
        </p:nvCxnSpPr>
        <p:spPr>
          <a:xfrm>
            <a:off x="887560" y="2718067"/>
            <a:ext cx="1062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E2FD21-F02F-7F46-A909-14DFEB747838}"/>
              </a:ext>
            </a:extLst>
          </p:cNvPr>
          <p:cNvSpPr txBox="1"/>
          <p:nvPr/>
        </p:nvSpPr>
        <p:spPr>
          <a:xfrm>
            <a:off x="942645" y="2410290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CC023F-2C6D-7846-8BCD-34111B4B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08" y="2444796"/>
            <a:ext cx="546542" cy="546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EF6C4-C99F-8747-BEA3-AFE995027CB3}"/>
              </a:ext>
            </a:extLst>
          </p:cNvPr>
          <p:cNvSpPr txBox="1"/>
          <p:nvPr/>
        </p:nvSpPr>
        <p:spPr>
          <a:xfrm>
            <a:off x="1947519" y="29444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C0936A-B425-1B4B-8C3B-A6DF048E27C5}"/>
              </a:ext>
            </a:extLst>
          </p:cNvPr>
          <p:cNvCxnSpPr>
            <a:cxnSpLocks/>
          </p:cNvCxnSpPr>
          <p:nvPr/>
        </p:nvCxnSpPr>
        <p:spPr>
          <a:xfrm>
            <a:off x="2747573" y="2718067"/>
            <a:ext cx="695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E3E6C6-F936-7846-83EE-668E982F82FF}"/>
              </a:ext>
            </a:extLst>
          </p:cNvPr>
          <p:cNvSpPr txBox="1"/>
          <p:nvPr/>
        </p:nvSpPr>
        <p:spPr>
          <a:xfrm>
            <a:off x="2741857" y="240788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F068EB-827C-8F46-9F52-C2FB27ED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124" y="2491707"/>
            <a:ext cx="350150" cy="4527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539682-6F5F-F24F-B0FA-E92048CDD2AD}"/>
              </a:ext>
            </a:extLst>
          </p:cNvPr>
          <p:cNvCxnSpPr>
            <a:cxnSpLocks/>
          </p:cNvCxnSpPr>
          <p:nvPr/>
        </p:nvCxnSpPr>
        <p:spPr>
          <a:xfrm>
            <a:off x="3968609" y="2715663"/>
            <a:ext cx="113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C5E76F-9B3A-BC4D-AE30-182D7DB70FA0}"/>
              </a:ext>
            </a:extLst>
          </p:cNvPr>
          <p:cNvSpPr txBox="1"/>
          <p:nvPr/>
        </p:nvSpPr>
        <p:spPr>
          <a:xfrm>
            <a:off x="3202934" y="2974696"/>
            <a:ext cx="991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C623AA-AD3B-9B47-84A7-E3B7DDADBB89}"/>
              </a:ext>
            </a:extLst>
          </p:cNvPr>
          <p:cNvSpPr txBox="1"/>
          <p:nvPr/>
        </p:nvSpPr>
        <p:spPr>
          <a:xfrm>
            <a:off x="3099055" y="322899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(Image URL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890772-9186-D942-B3FE-723E258F8000}"/>
              </a:ext>
            </a:extLst>
          </p:cNvPr>
          <p:cNvSpPr txBox="1"/>
          <p:nvPr/>
        </p:nvSpPr>
        <p:spPr>
          <a:xfrm>
            <a:off x="3113484" y="349535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29E75-57ED-3C4A-B0DB-25F23BC52378}"/>
              </a:ext>
            </a:extLst>
          </p:cNvPr>
          <p:cNvSpPr txBox="1"/>
          <p:nvPr/>
        </p:nvSpPr>
        <p:spPr>
          <a:xfrm>
            <a:off x="3113483" y="377594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option)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D6892A-B5F3-3C48-8721-1C69C12B6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572" y="2424875"/>
            <a:ext cx="543593" cy="5435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8D52A5E-957F-9B45-B177-E9C4F43AAB85}"/>
              </a:ext>
            </a:extLst>
          </p:cNvPr>
          <p:cNvSpPr txBox="1"/>
          <p:nvPr/>
        </p:nvSpPr>
        <p:spPr>
          <a:xfrm>
            <a:off x="4179655" y="239108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6979B-3591-A249-ADDF-F987718AAB46}"/>
              </a:ext>
            </a:extLst>
          </p:cNvPr>
          <p:cNvSpPr txBox="1"/>
          <p:nvPr/>
        </p:nvSpPr>
        <p:spPr>
          <a:xfrm>
            <a:off x="4994586" y="298420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9912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HANDLE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F7A9D-9C81-E042-B96E-C6DDE897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" y="2250317"/>
            <a:ext cx="446355" cy="44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C7C9-B788-7547-A2F2-EBD49B72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7" y="2886296"/>
            <a:ext cx="413745" cy="4137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E3FA5-21D9-314A-8610-BF449427AB88}"/>
              </a:ext>
            </a:extLst>
          </p:cNvPr>
          <p:cNvCxnSpPr>
            <a:cxnSpLocks/>
          </p:cNvCxnSpPr>
          <p:nvPr/>
        </p:nvCxnSpPr>
        <p:spPr>
          <a:xfrm>
            <a:off x="814275" y="1973740"/>
            <a:ext cx="0" cy="1680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AA0790-7A65-8146-AF0B-CC05C5E6BB6D}"/>
              </a:ext>
            </a:extLst>
          </p:cNvPr>
          <p:cNvSpPr txBox="1"/>
          <p:nvPr/>
        </p:nvSpPr>
        <p:spPr>
          <a:xfrm>
            <a:off x="0" y="371284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Moodle template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676F27-63D7-7E48-AAF1-5E7385F06041}"/>
              </a:ext>
            </a:extLst>
          </p:cNvPr>
          <p:cNvCxnSpPr>
            <a:cxnSpLocks/>
          </p:cNvCxnSpPr>
          <p:nvPr/>
        </p:nvCxnSpPr>
        <p:spPr>
          <a:xfrm>
            <a:off x="887560" y="2718067"/>
            <a:ext cx="1062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E2FD21-F02F-7F46-A909-14DFEB747838}"/>
              </a:ext>
            </a:extLst>
          </p:cNvPr>
          <p:cNvSpPr txBox="1"/>
          <p:nvPr/>
        </p:nvSpPr>
        <p:spPr>
          <a:xfrm>
            <a:off x="942645" y="2410290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CC023F-2C6D-7846-8BCD-34111B4B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08" y="2444796"/>
            <a:ext cx="546542" cy="546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EF6C4-C99F-8747-BEA3-AFE995027CB3}"/>
              </a:ext>
            </a:extLst>
          </p:cNvPr>
          <p:cNvSpPr txBox="1"/>
          <p:nvPr/>
        </p:nvSpPr>
        <p:spPr>
          <a:xfrm>
            <a:off x="1947519" y="29444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C0936A-B425-1B4B-8C3B-A6DF048E27C5}"/>
              </a:ext>
            </a:extLst>
          </p:cNvPr>
          <p:cNvCxnSpPr>
            <a:cxnSpLocks/>
          </p:cNvCxnSpPr>
          <p:nvPr/>
        </p:nvCxnSpPr>
        <p:spPr>
          <a:xfrm>
            <a:off x="2747573" y="2718067"/>
            <a:ext cx="695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E3E6C6-F936-7846-83EE-668E982F82FF}"/>
              </a:ext>
            </a:extLst>
          </p:cNvPr>
          <p:cNvSpPr txBox="1"/>
          <p:nvPr/>
        </p:nvSpPr>
        <p:spPr>
          <a:xfrm>
            <a:off x="2741857" y="240788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F068EB-827C-8F46-9F52-C2FB27ED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124" y="2491707"/>
            <a:ext cx="350150" cy="4527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539682-6F5F-F24F-B0FA-E92048CDD2AD}"/>
              </a:ext>
            </a:extLst>
          </p:cNvPr>
          <p:cNvCxnSpPr>
            <a:cxnSpLocks/>
          </p:cNvCxnSpPr>
          <p:nvPr/>
        </p:nvCxnSpPr>
        <p:spPr>
          <a:xfrm>
            <a:off x="3968609" y="2715663"/>
            <a:ext cx="113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C5E76F-9B3A-BC4D-AE30-182D7DB70FA0}"/>
              </a:ext>
            </a:extLst>
          </p:cNvPr>
          <p:cNvSpPr txBox="1"/>
          <p:nvPr/>
        </p:nvSpPr>
        <p:spPr>
          <a:xfrm>
            <a:off x="3202934" y="2974696"/>
            <a:ext cx="991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C623AA-AD3B-9B47-84A7-E3B7DDADBB89}"/>
              </a:ext>
            </a:extLst>
          </p:cNvPr>
          <p:cNvSpPr txBox="1"/>
          <p:nvPr/>
        </p:nvSpPr>
        <p:spPr>
          <a:xfrm>
            <a:off x="3099055" y="322899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(Image URL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890772-9186-D942-B3FE-723E258F8000}"/>
              </a:ext>
            </a:extLst>
          </p:cNvPr>
          <p:cNvSpPr txBox="1"/>
          <p:nvPr/>
        </p:nvSpPr>
        <p:spPr>
          <a:xfrm>
            <a:off x="3113484" y="349535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29E75-57ED-3C4A-B0DB-25F23BC52378}"/>
              </a:ext>
            </a:extLst>
          </p:cNvPr>
          <p:cNvSpPr txBox="1"/>
          <p:nvPr/>
        </p:nvSpPr>
        <p:spPr>
          <a:xfrm>
            <a:off x="3113483" y="377594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option)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D6892A-B5F3-3C48-8721-1C69C12B6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572" y="2424875"/>
            <a:ext cx="543593" cy="5435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8D52A5E-957F-9B45-B177-E9C4F43AAB85}"/>
              </a:ext>
            </a:extLst>
          </p:cNvPr>
          <p:cNvSpPr txBox="1"/>
          <p:nvPr/>
        </p:nvSpPr>
        <p:spPr>
          <a:xfrm>
            <a:off x="4179655" y="239108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44" name="Circular Arrow 43">
            <a:extLst>
              <a:ext uri="{FF2B5EF4-FFF2-40B4-BE49-F238E27FC236}">
                <a16:creationId xmlns:a16="http://schemas.microsoft.com/office/drawing/2014/main" id="{D283F056-11D4-834C-AED3-12813CC536D7}"/>
              </a:ext>
            </a:extLst>
          </p:cNvPr>
          <p:cNvSpPr/>
          <p:nvPr/>
        </p:nvSpPr>
        <p:spPr>
          <a:xfrm flipH="1">
            <a:off x="2280442" y="1404133"/>
            <a:ext cx="3255654" cy="2175148"/>
          </a:xfrm>
          <a:prstGeom prst="circularArrow">
            <a:avLst>
              <a:gd name="adj1" fmla="val 1245"/>
              <a:gd name="adj2" fmla="val 813283"/>
              <a:gd name="adj3" fmla="val 20571602"/>
              <a:gd name="adj4" fmla="val 11126597"/>
              <a:gd name="adj5" fmla="val 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6979B-3591-A249-ADDF-F987718AAB46}"/>
              </a:ext>
            </a:extLst>
          </p:cNvPr>
          <p:cNvSpPr txBox="1"/>
          <p:nvPr/>
        </p:nvSpPr>
        <p:spPr>
          <a:xfrm>
            <a:off x="4994586" y="298420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8A35AE5-200F-2041-A273-01B1C784D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613" y="1568364"/>
            <a:ext cx="356027" cy="3560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56761D7-3CF3-C54A-B8EF-164867F96A49}"/>
              </a:ext>
            </a:extLst>
          </p:cNvPr>
          <p:cNvSpPr txBox="1"/>
          <p:nvPr/>
        </p:nvSpPr>
        <p:spPr>
          <a:xfrm>
            <a:off x="5706640" y="1574440"/>
            <a:ext cx="278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questions may duplicate</a:t>
            </a:r>
          </a:p>
        </p:txBody>
      </p:sp>
    </p:spTree>
    <p:extLst>
      <p:ext uri="{BB962C8B-B14F-4D97-AF65-F5344CB8AC3E}">
        <p14:creationId xmlns:p14="http://schemas.microsoft.com/office/powerpoint/2010/main" val="112496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3CE9D-50C4-6E42-83F2-4C93C6891252}"/>
              </a:ext>
            </a:extLst>
          </p:cNvPr>
          <p:cNvSpPr txBox="1"/>
          <p:nvPr/>
        </p:nvSpPr>
        <p:spPr>
          <a:xfrm>
            <a:off x="526631" y="1412755"/>
            <a:ext cx="7431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Levenshtein</a:t>
            </a:r>
            <a:r>
              <a:rPr lang="en-US" sz="1600" dirty="0"/>
              <a:t> distance algorithm is used to identify the differences between the range of 2 sequences. The range between these sequences is the minimum steps to make one sequence become the other one. This algorithm includes 3 changing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Remove a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Add a new character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Replace with another character</a:t>
            </a:r>
          </a:p>
        </p:txBody>
      </p:sp>
    </p:spTree>
    <p:extLst>
      <p:ext uri="{BB962C8B-B14F-4D97-AF65-F5344CB8AC3E}">
        <p14:creationId xmlns:p14="http://schemas.microsoft.com/office/powerpoint/2010/main" val="998907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4E468-CC15-F344-BB46-CD4ACAA553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6989" y="2179353"/>
            <a:ext cx="5401945" cy="1051560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68C14566-08D0-514F-AD22-51A6AECA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8" y="1381517"/>
            <a:ext cx="107901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Mathematically, the Levenshtein distance between two strings a, b </a:t>
            </a:r>
            <a:b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(of length |a| and |b| respectively) is given by 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913">
            <a:extLst>
              <a:ext uri="{FF2B5EF4-FFF2-40B4-BE49-F238E27FC236}">
                <a16:creationId xmlns:a16="http://schemas.microsoft.com/office/drawing/2014/main" id="{B8A76CED-6F46-C94F-84D4-75E449E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18" y="1607972"/>
            <a:ext cx="1198271" cy="33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E0D88C7E-D9B8-7F42-80A7-022C0C69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89" y="1600271"/>
            <a:ext cx="83490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where: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27481-B28C-0B40-BF62-6D98709C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61" y="3439452"/>
            <a:ext cx="6350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6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FA1AD-5D0C-9144-B420-E0CC4E3F0C83}"/>
              </a:ext>
            </a:extLst>
          </p:cNvPr>
          <p:cNvSpPr txBox="1"/>
          <p:nvPr/>
        </p:nvSpPr>
        <p:spPr>
          <a:xfrm>
            <a:off x="215757" y="1396842"/>
            <a:ext cx="8650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Example: To change “kitten” to “sitting”, we have to use at least 3 changing times as following:</a:t>
            </a:r>
          </a:p>
          <a:p>
            <a:pPr lvl="0"/>
            <a:r>
              <a:rPr lang="en-US" sz="1600" dirty="0"/>
              <a:t>kitten -&gt; </a:t>
            </a:r>
            <a:r>
              <a:rPr lang="en-US" sz="1600" dirty="0" err="1"/>
              <a:t>sitten</a:t>
            </a:r>
            <a:r>
              <a:rPr lang="en-US" sz="1600" dirty="0"/>
              <a:t> (replace "k" with "s")</a:t>
            </a:r>
          </a:p>
          <a:p>
            <a:pPr lvl="0"/>
            <a:r>
              <a:rPr lang="en-US" sz="1600" dirty="0" err="1"/>
              <a:t>sitten</a:t>
            </a:r>
            <a:r>
              <a:rPr lang="en-US" sz="1600" dirty="0"/>
              <a:t> -&gt; </a:t>
            </a:r>
            <a:r>
              <a:rPr lang="en-US" sz="1600" dirty="0" err="1"/>
              <a:t>sittin</a:t>
            </a:r>
            <a:r>
              <a:rPr lang="en-US" sz="1600" dirty="0"/>
              <a:t> (replace "e" with "</a:t>
            </a:r>
            <a:r>
              <a:rPr lang="en-US" sz="1600" dirty="0" err="1"/>
              <a:t>i</a:t>
            </a:r>
            <a:r>
              <a:rPr lang="en-US" sz="1600" dirty="0"/>
              <a:t>")</a:t>
            </a:r>
          </a:p>
          <a:p>
            <a:pPr lvl="0"/>
            <a:r>
              <a:rPr lang="en-US" sz="1600" dirty="0" err="1"/>
              <a:t>sittin</a:t>
            </a:r>
            <a:r>
              <a:rPr lang="en-US" sz="1600" dirty="0"/>
              <a:t> -&gt; sitting (add "g")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5098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8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558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8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70%   </a:t>
            </a:r>
          </a:p>
        </p:txBody>
      </p:sp>
    </p:spTree>
    <p:extLst>
      <p:ext uri="{BB962C8B-B14F-4D97-AF65-F5344CB8AC3E}">
        <p14:creationId xmlns:p14="http://schemas.microsoft.com/office/powerpoint/2010/main" val="386148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5289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8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70%  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4716758" y="3422180"/>
            <a:ext cx="982546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03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8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70%  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4716758" y="3422180"/>
            <a:ext cx="982546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85BF-828B-4440-B04B-E3255C72BDC6}"/>
              </a:ext>
            </a:extLst>
          </p:cNvPr>
          <p:cNvSpPr txBox="1"/>
          <p:nvPr/>
        </p:nvSpPr>
        <p:spPr>
          <a:xfrm>
            <a:off x="5818740" y="334929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Warning to Teacher</a:t>
            </a:r>
          </a:p>
        </p:txBody>
      </p:sp>
    </p:spTree>
    <p:extLst>
      <p:ext uri="{BB962C8B-B14F-4D97-AF65-F5344CB8AC3E}">
        <p14:creationId xmlns:p14="http://schemas.microsoft.com/office/powerpoint/2010/main" val="294654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8109-0C54-2842-BF72-93B86D15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duplicate warning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0004A-AE4B-5D47-BE2C-CDC3D10ABC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BA6AC-60D8-3244-A78A-3E2C5663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58774"/>
            <a:ext cx="7055761" cy="36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9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5961-776E-F445-9C0A-8691B1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IMPORT QUESTION DEMO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019EB-CB40-2D41-8DD3-23F54E5B5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13768-C248-2C48-A371-1760F59E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1" y="2429376"/>
            <a:ext cx="668470" cy="668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730B-946B-F64B-B1AA-9AA19E62F89E}"/>
              </a:ext>
            </a:extLst>
          </p:cNvPr>
          <p:cNvSpPr txBox="1"/>
          <p:nvPr/>
        </p:nvSpPr>
        <p:spPr>
          <a:xfrm>
            <a:off x="340986" y="3212127"/>
            <a:ext cx="121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Mr.KhanhKT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44EC7-92AC-E84A-BD39-CD070F5D670C}"/>
              </a:ext>
            </a:extLst>
          </p:cNvPr>
          <p:cNvGrpSpPr/>
          <p:nvPr/>
        </p:nvGrpSpPr>
        <p:grpSpPr>
          <a:xfrm>
            <a:off x="1325367" y="1855682"/>
            <a:ext cx="7294652" cy="2346447"/>
            <a:chOff x="1544813" y="1855683"/>
            <a:chExt cx="5604997" cy="1587842"/>
          </a:xfrm>
        </p:grpSpPr>
        <p:grpSp>
          <p:nvGrpSpPr>
            <p:cNvPr id="26" name="Google Shape;420;p27">
              <a:extLst>
                <a:ext uri="{FF2B5EF4-FFF2-40B4-BE49-F238E27FC236}">
                  <a16:creationId xmlns:a16="http://schemas.microsoft.com/office/drawing/2014/main" id="{BF28E80F-3A1D-A143-90B9-B32AFE937F36}"/>
                </a:ext>
              </a:extLst>
            </p:cNvPr>
            <p:cNvGrpSpPr/>
            <p:nvPr/>
          </p:nvGrpSpPr>
          <p:grpSpPr>
            <a:xfrm rot="10800000">
              <a:off x="1757604" y="1872284"/>
              <a:ext cx="2021734" cy="635266"/>
              <a:chOff x="185742" y="1697030"/>
              <a:chExt cx="5165698" cy="1658130"/>
            </a:xfrm>
          </p:grpSpPr>
          <p:sp>
            <p:nvSpPr>
              <p:cNvPr id="27" name="Google Shape;421;p27">
                <a:extLst>
                  <a:ext uri="{FF2B5EF4-FFF2-40B4-BE49-F238E27FC236}">
                    <a16:creationId xmlns:a16="http://schemas.microsoft.com/office/drawing/2014/main" id="{62420252-E455-7847-A1B1-69621095BC05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</a:t>
                </a:r>
                <a:r>
                  <a:rPr lang="en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elect department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" name="Google Shape;422;p27">
                <a:extLst>
                  <a:ext uri="{FF2B5EF4-FFF2-40B4-BE49-F238E27FC236}">
                    <a16:creationId xmlns:a16="http://schemas.microsoft.com/office/drawing/2014/main" id="{D9805666-C1BC-D74D-B2D7-282BA5014BE2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1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9" name="Google Shape;423;p27">
                <a:extLst>
                  <a:ext uri="{FF2B5EF4-FFF2-40B4-BE49-F238E27FC236}">
                    <a16:creationId xmlns:a16="http://schemas.microsoft.com/office/drawing/2014/main" id="{C75E7E35-4017-B340-9E8E-7304A3A7F451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0" name="Google Shape;424;p27">
                <a:extLst>
                  <a:ext uri="{FF2B5EF4-FFF2-40B4-BE49-F238E27FC236}">
                    <a16:creationId xmlns:a16="http://schemas.microsoft.com/office/drawing/2014/main" id="{7E52A646-7C85-BE45-8C90-EAB93199F53F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31" name="Google Shape;425;p27">
              <a:extLst>
                <a:ext uri="{FF2B5EF4-FFF2-40B4-BE49-F238E27FC236}">
                  <a16:creationId xmlns:a16="http://schemas.microsoft.com/office/drawing/2014/main" id="{ADE64F9A-6378-3345-A799-E69D6A545D1D}"/>
                </a:ext>
              </a:extLst>
            </p:cNvPr>
            <p:cNvGrpSpPr/>
            <p:nvPr/>
          </p:nvGrpSpPr>
          <p:grpSpPr>
            <a:xfrm rot="10800000">
              <a:off x="3443475" y="1869499"/>
              <a:ext cx="2021734" cy="635266"/>
              <a:chOff x="185742" y="1697030"/>
              <a:chExt cx="5165698" cy="1658130"/>
            </a:xfrm>
          </p:grpSpPr>
          <p:sp>
            <p:nvSpPr>
              <p:cNvPr id="32" name="Google Shape;426;p27">
                <a:extLst>
                  <a:ext uri="{FF2B5EF4-FFF2-40B4-BE49-F238E27FC236}">
                    <a16:creationId xmlns:a16="http://schemas.microsoft.com/office/drawing/2014/main" id="{478BC2EA-08D5-5743-8C9F-B5F829187DE4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</a:t>
                </a:r>
                <a:r>
                  <a:rPr lang="en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elect course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3" name="Google Shape;427;p27">
                <a:extLst>
                  <a:ext uri="{FF2B5EF4-FFF2-40B4-BE49-F238E27FC236}">
                    <a16:creationId xmlns:a16="http://schemas.microsoft.com/office/drawing/2014/main" id="{D961823E-72F4-5240-ACFD-6C4EE6BD4966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2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4" name="Google Shape;428;p27">
                <a:extLst>
                  <a:ext uri="{FF2B5EF4-FFF2-40B4-BE49-F238E27FC236}">
                    <a16:creationId xmlns:a16="http://schemas.microsoft.com/office/drawing/2014/main" id="{4A59DEEC-DD75-0F41-A57B-4C86454D7ED3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5" name="Google Shape;429;p27">
                <a:extLst>
                  <a:ext uri="{FF2B5EF4-FFF2-40B4-BE49-F238E27FC236}">
                    <a16:creationId xmlns:a16="http://schemas.microsoft.com/office/drawing/2014/main" id="{84B6BC69-D699-CD4E-A8C7-63922B6A9323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36" name="Google Shape;430;p27">
              <a:extLst>
                <a:ext uri="{FF2B5EF4-FFF2-40B4-BE49-F238E27FC236}">
                  <a16:creationId xmlns:a16="http://schemas.microsoft.com/office/drawing/2014/main" id="{6FD5C0D8-770B-7542-B8A3-5F767CCE17FD}"/>
                </a:ext>
              </a:extLst>
            </p:cNvPr>
            <p:cNvGrpSpPr/>
            <p:nvPr/>
          </p:nvGrpSpPr>
          <p:grpSpPr>
            <a:xfrm rot="10800000">
              <a:off x="5128076" y="1855683"/>
              <a:ext cx="2021734" cy="635266"/>
              <a:chOff x="185742" y="1697030"/>
              <a:chExt cx="5165698" cy="1658130"/>
            </a:xfrm>
          </p:grpSpPr>
          <p:sp>
            <p:nvSpPr>
              <p:cNvPr id="37" name="Google Shape;431;p27">
                <a:extLst>
                  <a:ext uri="{FF2B5EF4-FFF2-40B4-BE49-F238E27FC236}">
                    <a16:creationId xmlns:a16="http://schemas.microsoft.com/office/drawing/2014/main" id="{9A005F94-B5DB-374B-A79F-E906E7680FD1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Import File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8" name="Google Shape;432;p27">
                <a:extLst>
                  <a:ext uri="{FF2B5EF4-FFF2-40B4-BE49-F238E27FC236}">
                    <a16:creationId xmlns:a16="http://schemas.microsoft.com/office/drawing/2014/main" id="{6DE430E5-3E50-6E46-9006-590C5F87564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3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9" name="Google Shape;433;p27">
                <a:extLst>
                  <a:ext uri="{FF2B5EF4-FFF2-40B4-BE49-F238E27FC236}">
                    <a16:creationId xmlns:a16="http://schemas.microsoft.com/office/drawing/2014/main" id="{C1DF43D6-C34B-F148-9F45-EB3D8E441017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40" name="Google Shape;434;p27">
                <a:extLst>
                  <a:ext uri="{FF2B5EF4-FFF2-40B4-BE49-F238E27FC236}">
                    <a16:creationId xmlns:a16="http://schemas.microsoft.com/office/drawing/2014/main" id="{416E8733-24EB-544A-B61C-60616293CB83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26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2" name="Google Shape;420;p27">
              <a:extLst>
                <a:ext uri="{FF2B5EF4-FFF2-40B4-BE49-F238E27FC236}">
                  <a16:creationId xmlns:a16="http://schemas.microsoft.com/office/drawing/2014/main" id="{6F8D29C9-EDB2-994F-812D-E69E4EC2E7BC}"/>
                </a:ext>
              </a:extLst>
            </p:cNvPr>
            <p:cNvGrpSpPr/>
            <p:nvPr/>
          </p:nvGrpSpPr>
          <p:grpSpPr>
            <a:xfrm rot="10800000">
              <a:off x="1544813" y="2808259"/>
              <a:ext cx="2021734" cy="635266"/>
              <a:chOff x="185742" y="1697030"/>
              <a:chExt cx="5165698" cy="1658130"/>
            </a:xfrm>
          </p:grpSpPr>
          <p:sp>
            <p:nvSpPr>
              <p:cNvPr id="73" name="Google Shape;421;p27">
                <a:extLst>
                  <a:ext uri="{FF2B5EF4-FFF2-40B4-BE49-F238E27FC236}">
                    <a16:creationId xmlns:a16="http://schemas.microsoft.com/office/drawing/2014/main" id="{14E6528D-C9D7-1E47-95C3-E889A76ACE13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Review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4" name="Google Shape;422;p27">
                <a:extLst>
                  <a:ext uri="{FF2B5EF4-FFF2-40B4-BE49-F238E27FC236}">
                    <a16:creationId xmlns:a16="http://schemas.microsoft.com/office/drawing/2014/main" id="{B2B8FE2D-E165-6948-97F6-8DB8DA0B8F3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5" name="Google Shape;423;p27">
                <a:extLst>
                  <a:ext uri="{FF2B5EF4-FFF2-40B4-BE49-F238E27FC236}">
                    <a16:creationId xmlns:a16="http://schemas.microsoft.com/office/drawing/2014/main" id="{D3211256-5F78-2C44-AFA3-E2B2C1B1FED2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6" name="Google Shape;424;p27">
                <a:extLst>
                  <a:ext uri="{FF2B5EF4-FFF2-40B4-BE49-F238E27FC236}">
                    <a16:creationId xmlns:a16="http://schemas.microsoft.com/office/drawing/2014/main" id="{B5912884-588F-5F49-BF30-6C17723B80AE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7" name="Google Shape;425;p27">
              <a:extLst>
                <a:ext uri="{FF2B5EF4-FFF2-40B4-BE49-F238E27FC236}">
                  <a16:creationId xmlns:a16="http://schemas.microsoft.com/office/drawing/2014/main" id="{F75CF16B-116C-DB47-B5D9-75034E03E3C3}"/>
                </a:ext>
              </a:extLst>
            </p:cNvPr>
            <p:cNvGrpSpPr/>
            <p:nvPr/>
          </p:nvGrpSpPr>
          <p:grpSpPr>
            <a:xfrm rot="10800000">
              <a:off x="3230684" y="2805474"/>
              <a:ext cx="2021734" cy="635266"/>
              <a:chOff x="185742" y="1697030"/>
              <a:chExt cx="5165698" cy="1658130"/>
            </a:xfrm>
          </p:grpSpPr>
          <p:sp>
            <p:nvSpPr>
              <p:cNvPr id="78" name="Google Shape;426;p27">
                <a:extLst>
                  <a:ext uri="{FF2B5EF4-FFF2-40B4-BE49-F238E27FC236}">
                    <a16:creationId xmlns:a16="http://schemas.microsoft.com/office/drawing/2014/main" id="{C4AE9D0A-D03D-E04C-8627-91FAA1C6CEAB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View list may duplicate</a:t>
                </a:r>
              </a:p>
            </p:txBody>
          </p:sp>
          <p:sp>
            <p:nvSpPr>
              <p:cNvPr id="79" name="Google Shape;427;p27">
                <a:extLst>
                  <a:ext uri="{FF2B5EF4-FFF2-40B4-BE49-F238E27FC236}">
                    <a16:creationId xmlns:a16="http://schemas.microsoft.com/office/drawing/2014/main" id="{E973B787-0B4B-A04A-B40C-886A6E136D09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5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" name="Google Shape;428;p27">
                <a:extLst>
                  <a:ext uri="{FF2B5EF4-FFF2-40B4-BE49-F238E27FC236}">
                    <a16:creationId xmlns:a16="http://schemas.microsoft.com/office/drawing/2014/main" id="{62A2333D-C569-8740-B531-B18F328B95CE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1" name="Google Shape;429;p27">
                <a:extLst>
                  <a:ext uri="{FF2B5EF4-FFF2-40B4-BE49-F238E27FC236}">
                    <a16:creationId xmlns:a16="http://schemas.microsoft.com/office/drawing/2014/main" id="{BA9F9430-E096-F64F-9315-777635843C3B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82" name="Google Shape;430;p27">
              <a:extLst>
                <a:ext uri="{FF2B5EF4-FFF2-40B4-BE49-F238E27FC236}">
                  <a16:creationId xmlns:a16="http://schemas.microsoft.com/office/drawing/2014/main" id="{CE3F60EB-78A4-CB4D-8694-2A2A6A3BD2EF}"/>
                </a:ext>
              </a:extLst>
            </p:cNvPr>
            <p:cNvGrpSpPr/>
            <p:nvPr/>
          </p:nvGrpSpPr>
          <p:grpSpPr>
            <a:xfrm rot="10800000">
              <a:off x="4915285" y="2791658"/>
              <a:ext cx="2021734" cy="635266"/>
              <a:chOff x="185742" y="1697030"/>
              <a:chExt cx="5165698" cy="1658130"/>
            </a:xfrm>
          </p:grpSpPr>
          <p:sp>
            <p:nvSpPr>
              <p:cNvPr id="83" name="Google Shape;431;p27">
                <a:extLst>
                  <a:ext uri="{FF2B5EF4-FFF2-40B4-BE49-F238E27FC236}">
                    <a16:creationId xmlns:a16="http://schemas.microsoft.com/office/drawing/2014/main" id="{6E74485F-575C-E34B-ACD5-ABE28DF11BE8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Done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4" name="Google Shape;432;p27">
                <a:extLst>
                  <a:ext uri="{FF2B5EF4-FFF2-40B4-BE49-F238E27FC236}">
                    <a16:creationId xmlns:a16="http://schemas.microsoft.com/office/drawing/2014/main" id="{A57D23B6-CFBA-8442-8568-6ABD8F362EB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6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5" name="Google Shape;433;p27">
                <a:extLst>
                  <a:ext uri="{FF2B5EF4-FFF2-40B4-BE49-F238E27FC236}">
                    <a16:creationId xmlns:a16="http://schemas.microsoft.com/office/drawing/2014/main" id="{1CEAA61E-800D-2048-8E04-C8561170E091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6" name="Google Shape;434;p27">
                <a:extLst>
                  <a:ext uri="{FF2B5EF4-FFF2-40B4-BE49-F238E27FC236}">
                    <a16:creationId xmlns:a16="http://schemas.microsoft.com/office/drawing/2014/main" id="{9446F1D9-951D-DF4E-9F47-786422737A19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26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147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GENERATE TEST EXAM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180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Mr.Sang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Mr.Sang want to create a test exam.</a:t>
            </a:r>
          </a:p>
        </p:txBody>
      </p:sp>
    </p:spTree>
    <p:extLst>
      <p:ext uri="{BB962C8B-B14F-4D97-AF65-F5344CB8AC3E}">
        <p14:creationId xmlns:p14="http://schemas.microsoft.com/office/powerpoint/2010/main" val="1245188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Mr.Sang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Mr.Sang want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774" y="2098359"/>
            <a:ext cx="1357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by chapters</a:t>
            </a:r>
          </a:p>
        </p:txBody>
      </p:sp>
    </p:spTree>
    <p:extLst>
      <p:ext uri="{BB962C8B-B14F-4D97-AF65-F5344CB8AC3E}">
        <p14:creationId xmlns:p14="http://schemas.microsoft.com/office/powerpoint/2010/main" val="1808285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Mr.Sang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Mr.Sang want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31" y="2147485"/>
            <a:ext cx="926735" cy="1054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774" y="2098359"/>
            <a:ext cx="1357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by chapters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763" y="320236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Exam</a:t>
            </a:r>
          </a:p>
        </p:txBody>
      </p:sp>
    </p:spTree>
    <p:extLst>
      <p:ext uri="{BB962C8B-B14F-4D97-AF65-F5344CB8AC3E}">
        <p14:creationId xmlns:p14="http://schemas.microsoft.com/office/powerpoint/2010/main" val="112668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3768" y="1629419"/>
            <a:ext cx="40013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DAE1B-3848-6245-8A5A-675EFF95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93" y="1629419"/>
            <a:ext cx="3047778" cy="11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93" y="1629419"/>
            <a:ext cx="3047778" cy="1179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768" y="1629419"/>
            <a:ext cx="40013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308" y="3404177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5019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/>
              <a:t>- We build Examination Tool to organize test exam by Learning Outcome and Chapter. Improve question and test exam quality.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12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50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</p:spTree>
    <p:extLst>
      <p:ext uri="{BB962C8B-B14F-4D97-AF65-F5344CB8AC3E}">
        <p14:creationId xmlns:p14="http://schemas.microsoft.com/office/powerpoint/2010/main" val="2606450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51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0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52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735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53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77017" y="207072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7016" y="2468671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016" y="289638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13594" y="3273124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032232" y="2201530"/>
            <a:ext cx="1144785" cy="1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470777" y="2599476"/>
            <a:ext cx="706239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15251" y="3027187"/>
            <a:ext cx="882765" cy="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>
            <a:off x="4276057" y="3403929"/>
            <a:ext cx="9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946251" y="3764998"/>
            <a:ext cx="314734" cy="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1247" y="155503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cxnSp>
        <p:nvCxnSpPr>
          <p:cNvPr id="170" name="Straight Arrow Connector 169"/>
          <p:cNvCxnSpPr>
            <a:stCxn id="150" idx="3"/>
            <a:endCxn id="168" idx="1"/>
          </p:cNvCxnSpPr>
          <p:nvPr/>
        </p:nvCxnSpPr>
        <p:spPr>
          <a:xfrm flipV="1">
            <a:off x="4849909" y="1685839"/>
            <a:ext cx="291338" cy="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1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54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77017" y="207072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7016" y="2468671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016" y="289638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13594" y="3273124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032232" y="2201530"/>
            <a:ext cx="1144785" cy="1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470777" y="2599476"/>
            <a:ext cx="706239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15251" y="3027187"/>
            <a:ext cx="882765" cy="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>
            <a:off x="4276057" y="3403929"/>
            <a:ext cx="9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946251" y="3764998"/>
            <a:ext cx="314734" cy="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7003942" y="2084451"/>
            <a:ext cx="16153" cy="2032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332612" y="1740373"/>
            <a:ext cx="153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1247" y="155503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cxnSp>
        <p:nvCxnSpPr>
          <p:cNvPr id="170" name="Straight Arrow Connector 169"/>
          <p:cNvCxnSpPr>
            <a:stCxn id="150" idx="3"/>
            <a:endCxn id="168" idx="1"/>
          </p:cNvCxnSpPr>
          <p:nvPr/>
        </p:nvCxnSpPr>
        <p:spPr>
          <a:xfrm flipV="1">
            <a:off x="4849909" y="1685839"/>
            <a:ext cx="291338" cy="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70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55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77017" y="207072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7016" y="2468671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016" y="289638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13594" y="3273124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032232" y="2201530"/>
            <a:ext cx="1144785" cy="1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470777" y="2599476"/>
            <a:ext cx="706239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15251" y="3027187"/>
            <a:ext cx="882765" cy="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>
            <a:off x="4276057" y="3403929"/>
            <a:ext cx="9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946251" y="3764998"/>
            <a:ext cx="314734" cy="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7003942" y="2084451"/>
            <a:ext cx="16153" cy="2032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332612" y="1740373"/>
            <a:ext cx="153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1247" y="155503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cxnSp>
        <p:nvCxnSpPr>
          <p:cNvPr id="170" name="Straight Arrow Connector 169"/>
          <p:cNvCxnSpPr>
            <a:stCxn id="150" idx="3"/>
            <a:endCxn id="168" idx="1"/>
          </p:cNvCxnSpPr>
          <p:nvPr/>
        </p:nvCxnSpPr>
        <p:spPr>
          <a:xfrm flipV="1">
            <a:off x="4849909" y="1685839"/>
            <a:ext cx="291338" cy="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168" idx="3"/>
          </p:cNvCxnSpPr>
          <p:nvPr/>
        </p:nvCxnSpPr>
        <p:spPr>
          <a:xfrm flipH="1" flipV="1">
            <a:off x="6047264" y="1685839"/>
            <a:ext cx="1467970" cy="128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56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77017" y="207072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7016" y="2468671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016" y="289638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13594" y="3273124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032232" y="2201530"/>
            <a:ext cx="1144785" cy="1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470777" y="2599476"/>
            <a:ext cx="706239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15251" y="3027187"/>
            <a:ext cx="882765" cy="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>
            <a:off x="4276057" y="3403929"/>
            <a:ext cx="9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946251" y="3764998"/>
            <a:ext cx="314734" cy="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5" idx="3"/>
          </p:cNvCxnSpPr>
          <p:nvPr/>
        </p:nvCxnSpPr>
        <p:spPr>
          <a:xfrm flipH="1">
            <a:off x="6228615" y="2970046"/>
            <a:ext cx="1286619" cy="43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003942" y="2084451"/>
            <a:ext cx="16153" cy="2032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332612" y="1740373"/>
            <a:ext cx="153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1247" y="155503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cxnSp>
        <p:nvCxnSpPr>
          <p:cNvPr id="170" name="Straight Arrow Connector 169"/>
          <p:cNvCxnSpPr>
            <a:stCxn id="150" idx="3"/>
            <a:endCxn id="168" idx="1"/>
          </p:cNvCxnSpPr>
          <p:nvPr/>
        </p:nvCxnSpPr>
        <p:spPr>
          <a:xfrm flipV="1">
            <a:off x="4849909" y="1685839"/>
            <a:ext cx="291338" cy="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168" idx="3"/>
          </p:cNvCxnSpPr>
          <p:nvPr/>
        </p:nvCxnSpPr>
        <p:spPr>
          <a:xfrm flipH="1" flipV="1">
            <a:off x="6047264" y="1685839"/>
            <a:ext cx="1467970" cy="128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74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57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7880" y="2083785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35292" y="2473728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1362" y="2902279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6670" y="327312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9558" y="363825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77017" y="207072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7016" y="2468671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016" y="2896382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13594" y="3273124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032232" y="2201530"/>
            <a:ext cx="1144785" cy="1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470777" y="2599476"/>
            <a:ext cx="706239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15251" y="3027187"/>
            <a:ext cx="882765" cy="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>
            <a:off x="4276057" y="3403929"/>
            <a:ext cx="937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946251" y="3764998"/>
            <a:ext cx="314734" cy="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5" idx="3"/>
          </p:cNvCxnSpPr>
          <p:nvPr/>
        </p:nvCxnSpPr>
        <p:spPr>
          <a:xfrm flipH="1">
            <a:off x="6228615" y="2970046"/>
            <a:ext cx="1286619" cy="43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197460" y="2970046"/>
            <a:ext cx="1317774" cy="79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003942" y="2084451"/>
            <a:ext cx="16153" cy="2032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332612" y="1740373"/>
            <a:ext cx="153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65472" y="33159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5471" y="30369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22" y="2005899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Chapter 15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79558" y="16875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021791" y="3769059"/>
            <a:ext cx="65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 flipV="1">
            <a:off x="3124287" y="2604533"/>
            <a:ext cx="511005" cy="353263"/>
          </a:xfrm>
          <a:prstGeom prst="bentConnector3">
            <a:avLst>
              <a:gd name="adj1" fmla="val 467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3124287" y="2214590"/>
            <a:ext cx="463593" cy="743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</p:cNvCxnSpPr>
          <p:nvPr/>
        </p:nvCxnSpPr>
        <p:spPr>
          <a:xfrm>
            <a:off x="3124287" y="2957796"/>
            <a:ext cx="495139" cy="4399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</p:cNvCxnSpPr>
          <p:nvPr/>
        </p:nvCxnSpPr>
        <p:spPr>
          <a:xfrm>
            <a:off x="3124287" y="2957796"/>
            <a:ext cx="516230" cy="90403"/>
          </a:xfrm>
          <a:prstGeom prst="bentConnector3">
            <a:avLst>
              <a:gd name="adj1" fmla="val 47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6704"/>
            <a:ext cx="617943" cy="818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/>
          <p:nvPr/>
        </p:nvCxnSpPr>
        <p:spPr>
          <a:xfrm>
            <a:off x="1540625" y="2955460"/>
            <a:ext cx="565797" cy="406799"/>
          </a:xfrm>
          <a:prstGeom prst="bentConnector3">
            <a:avLst>
              <a:gd name="adj1" fmla="val 45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583216" y="1563037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Course Objective</a:t>
            </a:r>
          </a:p>
        </p:txBody>
      </p:sp>
      <p:cxnSp>
        <p:nvCxnSpPr>
          <p:cNvPr id="153" name="Elbow Connector 152"/>
          <p:cNvCxnSpPr>
            <a:stCxn id="15" idx="3"/>
            <a:endCxn id="150" idx="1"/>
          </p:cNvCxnSpPr>
          <p:nvPr/>
        </p:nvCxnSpPr>
        <p:spPr>
          <a:xfrm flipV="1">
            <a:off x="2988395" y="1693842"/>
            <a:ext cx="594821" cy="442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1247" y="155503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cxnSp>
        <p:nvCxnSpPr>
          <p:cNvPr id="170" name="Straight Arrow Connector 169"/>
          <p:cNvCxnSpPr>
            <a:stCxn id="150" idx="3"/>
            <a:endCxn id="168" idx="1"/>
          </p:cNvCxnSpPr>
          <p:nvPr/>
        </p:nvCxnSpPr>
        <p:spPr>
          <a:xfrm flipV="1">
            <a:off x="4849909" y="1685839"/>
            <a:ext cx="291338" cy="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168" idx="3"/>
          </p:cNvCxnSpPr>
          <p:nvPr/>
        </p:nvCxnSpPr>
        <p:spPr>
          <a:xfrm flipH="1" flipV="1">
            <a:off x="6047264" y="1685839"/>
            <a:ext cx="1467970" cy="128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45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19084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97165" y="2192915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to questions</a:t>
            </a:r>
          </a:p>
        </p:txBody>
      </p:sp>
    </p:spTree>
    <p:extLst>
      <p:ext uri="{BB962C8B-B14F-4D97-AF65-F5344CB8AC3E}">
        <p14:creationId xmlns:p14="http://schemas.microsoft.com/office/powerpoint/2010/main" val="282139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/>
              <a:t>- We build Examination Tool to organize test exam by Learning Outcome and Chapter. Improve question and test exam quality.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/>
              <a:t>- Reduce cheating and Student’s computer process management better.</a:t>
            </a:r>
            <a:endParaRPr sz="1700"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7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19084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39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33969" y="297775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97165" y="2192915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to questions</a:t>
            </a:r>
          </a:p>
        </p:txBody>
      </p:sp>
    </p:spTree>
    <p:extLst>
      <p:ext uri="{BB962C8B-B14F-4D97-AF65-F5344CB8AC3E}">
        <p14:creationId xmlns:p14="http://schemas.microsoft.com/office/powerpoint/2010/main" val="2046261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23" y="2015864"/>
            <a:ext cx="1052773" cy="10527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6851" y="3068637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Exam</a:t>
            </a:r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22576" y="2498816"/>
            <a:ext cx="119084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39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33969" y="297775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97165" y="2192915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to questions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486824" y="2438796"/>
            <a:ext cx="1427812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82282" y="2228158"/>
            <a:ext cx="1592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</p:spTree>
    <p:extLst>
      <p:ext uri="{BB962C8B-B14F-4D97-AF65-F5344CB8AC3E}">
        <p14:creationId xmlns:p14="http://schemas.microsoft.com/office/powerpoint/2010/main" val="136542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5" y="1430039"/>
            <a:ext cx="626716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statements that describe the knowledge or skills students should acquire by the end of a particular assignment, class, course, or program.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students understand why that knowledge and those skills will be useful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outcomes refer to observable and measurable :</a:t>
            </a:r>
          </a:p>
          <a:p>
            <a:r>
              <a:rPr lang="en-US" i="1" dirty="0"/>
              <a:t>	- knowledge</a:t>
            </a:r>
            <a:r>
              <a:rPr lang="en-US" dirty="0"/>
              <a:t> </a:t>
            </a:r>
          </a:p>
          <a:p>
            <a:pPr lvl="0"/>
            <a:r>
              <a:rPr lang="en-US" i="1" dirty="0"/>
              <a:t>	- skills</a:t>
            </a:r>
            <a:r>
              <a:rPr lang="en-US" dirty="0"/>
              <a:t> </a:t>
            </a:r>
          </a:p>
          <a:p>
            <a:pPr lvl="0"/>
            <a:r>
              <a:rPr lang="en-US" i="1" dirty="0"/>
              <a:t>	- attitudes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56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5" y="1430039"/>
            <a:ext cx="6267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</a:t>
            </a:r>
          </a:p>
          <a:p>
            <a:endParaRPr lang="en-US" b="1" u="sng" dirty="0"/>
          </a:p>
          <a:p>
            <a:r>
              <a:rPr lang="en-US" dirty="0"/>
              <a:t>By the end of Web-based Java Applications Course, student will able be to: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Review the static web page design.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Understand basic java web application.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 installing development environment components: JDK, IDE, Web server.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Understand the concept of Servlet and how to use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 defining and writing the servlets.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3891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</a:t>
            </a:r>
            <a:r>
              <a:rPr lang="en-US" dirty="0"/>
              <a:t>BASE ON LEARNING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64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2596" y="2826991"/>
            <a:ext cx="971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Perform defining and </a:t>
            </a:r>
            <a:r>
              <a:rPr lang="en-US" sz="1100" dirty="0" err="1"/>
              <a:t>writting</a:t>
            </a:r>
            <a:r>
              <a:rPr lang="en-US" sz="1100" dirty="0"/>
              <a:t> the servlets.</a:t>
            </a:r>
          </a:p>
        </p:txBody>
      </p:sp>
      <p:cxnSp>
        <p:nvCxnSpPr>
          <p:cNvPr id="40" name="Straight Arrow Connector 39"/>
          <p:cNvCxnSpPr>
            <a:stCxn id="7" idx="3"/>
          </p:cNvCxnSpPr>
          <p:nvPr/>
        </p:nvCxnSpPr>
        <p:spPr>
          <a:xfrm>
            <a:off x="1488479" y="2955460"/>
            <a:ext cx="698794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43903" y="200198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70967" y="2352428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82439" y="3080907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16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60985" y="36341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 Questions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</p:cNvCxnSpPr>
          <p:nvPr/>
        </p:nvCxnSpPr>
        <p:spPr>
          <a:xfrm flipH="1">
            <a:off x="6228615" y="2970046"/>
            <a:ext cx="1286619" cy="43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197460" y="2970046"/>
            <a:ext cx="1317774" cy="79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003942" y="2084451"/>
            <a:ext cx="16153" cy="2032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332612" y="1740373"/>
            <a:ext cx="153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5308" y="2542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42823" y="224877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8366" y="3638254"/>
            <a:ext cx="1673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Discover the JSP Page.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0292" y="2006649"/>
            <a:ext cx="2356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Review the static web page design</a:t>
            </a:r>
          </a:p>
        </p:txBody>
      </p: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137454"/>
            <a:ext cx="611813" cy="8180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88479" y="2955460"/>
            <a:ext cx="729887" cy="813599"/>
          </a:xfrm>
          <a:prstGeom prst="bentConnector3">
            <a:avLst>
              <a:gd name="adj1" fmla="val 41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</p:cNvCxnSpPr>
          <p:nvPr/>
        </p:nvCxnSpPr>
        <p:spPr>
          <a:xfrm flipV="1">
            <a:off x="1488479" y="2524573"/>
            <a:ext cx="611813" cy="430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61" idx="3"/>
          </p:cNvCxnSpPr>
          <p:nvPr/>
        </p:nvCxnSpPr>
        <p:spPr>
          <a:xfrm flipH="1" flipV="1">
            <a:off x="6080378" y="2132788"/>
            <a:ext cx="1434856" cy="83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61" idx="1"/>
          </p:cNvCxnSpPr>
          <p:nvPr/>
        </p:nvCxnSpPr>
        <p:spPr>
          <a:xfrm flipV="1">
            <a:off x="4457027" y="2132788"/>
            <a:ext cx="686876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62" idx="1"/>
          </p:cNvCxnSpPr>
          <p:nvPr/>
        </p:nvCxnSpPr>
        <p:spPr>
          <a:xfrm>
            <a:off x="2874655" y="2483233"/>
            <a:ext cx="2296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  <a:endCxn id="63" idx="1"/>
          </p:cNvCxnSpPr>
          <p:nvPr/>
        </p:nvCxnSpPr>
        <p:spPr>
          <a:xfrm>
            <a:off x="3124287" y="3211712"/>
            <a:ext cx="205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1" idx="3"/>
          </p:cNvCxnSpPr>
          <p:nvPr/>
        </p:nvCxnSpPr>
        <p:spPr>
          <a:xfrm flipV="1">
            <a:off x="3892222" y="3764999"/>
            <a:ext cx="1290217" cy="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9" idx="3"/>
            <a:endCxn id="62" idx="3"/>
          </p:cNvCxnSpPr>
          <p:nvPr/>
        </p:nvCxnSpPr>
        <p:spPr>
          <a:xfrm flipH="1" flipV="1">
            <a:off x="6107442" y="2483233"/>
            <a:ext cx="1407792" cy="48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5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5961-776E-F445-9C0A-8691B1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EXAM DEMO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019EB-CB40-2D41-8DD3-23F54E5B5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1676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ISSUES WHILE APPROVING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4007FE-15AF-0C4A-989F-261DBCC40236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1B1DDF08-8334-C349-945F-B53510620B8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D25C1C-0C63-EB49-80CA-04CED0E33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DB62DA7-7345-5145-A772-04F1083FEDDD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1841D2-8C9B-F441-8AA1-EA9B69EA2152}"/>
              </a:ext>
            </a:extLst>
          </p:cNvPr>
          <p:cNvCxnSpPr>
            <a:stCxn id="72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A28526-EE3A-5942-9275-15FD8BC3832B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8EF0A929-4FE7-7B43-ADA6-CD0832829248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85E8886-6016-2C48-819B-83A0746F8E82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EF8A67A-3FF4-3E47-80E3-5C50704A9C5A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75" name="Notched Right Arrow 74">
              <a:extLst>
                <a:ext uri="{FF2B5EF4-FFF2-40B4-BE49-F238E27FC236}">
                  <a16:creationId xmlns:a16="http://schemas.microsoft.com/office/drawing/2014/main" id="{46237402-3C07-A543-A91B-D9D095235B8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AADE7D-343D-8C4D-89FB-EB24A324EC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A6FE059-CF37-8140-9599-5C2B406E6FB3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78" name="Notched Right Arrow 77">
              <a:extLst>
                <a:ext uri="{FF2B5EF4-FFF2-40B4-BE49-F238E27FC236}">
                  <a16:creationId xmlns:a16="http://schemas.microsoft.com/office/drawing/2014/main" id="{BB6629F2-79B2-584E-B98B-41AF3B28D04D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130F7E-C6FF-434A-A239-7C73EA6F34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5D8C4A4-C351-6844-9410-9CA3B5F40F30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9437634-5DB5-FE43-9A32-B8FE5D4EF091}"/>
              </a:ext>
            </a:extLst>
          </p:cNvPr>
          <p:cNvCxnSpPr>
            <a:stCxn id="83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EA54D6-E684-7C4D-A452-988744885DDF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83" name="Teardrop 82">
              <a:extLst>
                <a:ext uri="{FF2B5EF4-FFF2-40B4-BE49-F238E27FC236}">
                  <a16:creationId xmlns:a16="http://schemas.microsoft.com/office/drawing/2014/main" id="{127C0A61-FFDB-784A-A676-44C625402BE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D16CBFC-C32C-4348-BCAE-6374D649066D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7CF77BD-0099-ED43-8BC6-B93E6FBF5A51}"/>
              </a:ext>
            </a:extLst>
          </p:cNvPr>
          <p:cNvCxnSpPr>
            <a:stCxn id="87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91AB263-3775-B941-96EA-F37F4A45E726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87" name="Teardrop 86">
              <a:extLst>
                <a:ext uri="{FF2B5EF4-FFF2-40B4-BE49-F238E27FC236}">
                  <a16:creationId xmlns:a16="http://schemas.microsoft.com/office/drawing/2014/main" id="{BB6D6DBD-59A1-754D-B4FC-013631CD7C5E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2246099-54CA-C840-B14A-913F21040B40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8E53FD6-74AD-7444-B5C9-F1002ECD0B76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FC3739-6339-4B43-9170-9CC7E271938D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05E999-CD05-8649-8FBF-C65C3506EE5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0E28745-760D-624A-B1EB-9AA04D976F73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93" name="Notched Right Arrow 92">
              <a:extLst>
                <a:ext uri="{FF2B5EF4-FFF2-40B4-BE49-F238E27FC236}">
                  <a16:creationId xmlns:a16="http://schemas.microsoft.com/office/drawing/2014/main" id="{E0AB0461-2883-6B46-8989-535B6A7C60F1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51F9D6B-EC9A-9343-9730-99889DAA7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B5DBDED-4100-404F-9F04-CCFA74ED091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8F5C40A-181C-F048-BDDF-F850F9151E27}"/>
              </a:ext>
            </a:extLst>
          </p:cNvPr>
          <p:cNvCxnSpPr>
            <a:stCxn id="98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AC91EA-5A1C-CB4E-85D2-E979AB3C4C7B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98" name="Teardrop 97">
              <a:extLst>
                <a:ext uri="{FF2B5EF4-FFF2-40B4-BE49-F238E27FC236}">
                  <a16:creationId xmlns:a16="http://schemas.microsoft.com/office/drawing/2014/main" id="{6A7A7519-2C46-774B-85AF-104D56CE8A27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53D6334-F289-8D4A-B04C-4D43FFCC7416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88">
            <a:extLst>
              <a:ext uri="{FF2B5EF4-FFF2-40B4-BE49-F238E27FC236}">
                <a16:creationId xmlns:a16="http://schemas.microsoft.com/office/drawing/2014/main" id="{31465C99-B7E8-B946-99FF-6D4D5C724893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C40C23-49BD-FF4C-9C5E-C48B650CB2C6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22DB1C5-F745-4E47-B4B1-0597D1373A55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3" name="Arc 102">
            <a:extLst>
              <a:ext uri="{FF2B5EF4-FFF2-40B4-BE49-F238E27FC236}">
                <a16:creationId xmlns:a16="http://schemas.microsoft.com/office/drawing/2014/main" id="{E6F9E005-ECA3-3D4A-8939-4EFC414E5ED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AD27FF-1626-5841-8067-2698E6E5BE08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58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5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5" y="33897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03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8273BF-97F8-4F1E-9489-FD61CE0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55" y="2400630"/>
            <a:ext cx="1019348" cy="10193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5817304" y="3389732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5" y="33897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4589433" y="2865499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4655447" y="2571750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review</a:t>
            </a:r>
          </a:p>
        </p:txBody>
      </p:sp>
    </p:spTree>
    <p:extLst>
      <p:ext uri="{BB962C8B-B14F-4D97-AF65-F5344CB8AC3E}">
        <p14:creationId xmlns:p14="http://schemas.microsoft.com/office/powerpoint/2010/main" val="354125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/>
              <a:t>- We build Examination Tool to organize test exam by Learning Outcome and Chapter. Improve question and test exam quality.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/>
              <a:t>- Reduce cheating and Student’s computer process management better.</a:t>
            </a:r>
            <a:endParaRPr sz="17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/>
              <a:t>- Applying block chain in approve test exam process.</a:t>
            </a:r>
            <a:endParaRPr sz="1700"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8273BF-97F8-4F1E-9489-FD61CE0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55" y="2400630"/>
            <a:ext cx="1019348" cy="10193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5817304" y="3389732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7" y="3389732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4589433" y="2865499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4655447" y="2571750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72CB0-3B0F-48AB-B245-A3364A1F42C1}"/>
              </a:ext>
            </a:extLst>
          </p:cNvPr>
          <p:cNvSpPr txBox="1"/>
          <p:nvPr/>
        </p:nvSpPr>
        <p:spPr>
          <a:xfrm>
            <a:off x="3087276" y="4581648"/>
            <a:ext cx="275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During review process</a:t>
            </a:r>
          </a:p>
        </p:txBody>
      </p:sp>
    </p:spTree>
    <p:extLst>
      <p:ext uri="{BB962C8B-B14F-4D97-AF65-F5344CB8AC3E}">
        <p14:creationId xmlns:p14="http://schemas.microsoft.com/office/powerpoint/2010/main" val="1664199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2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3055822" y="3509125"/>
            <a:ext cx="11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Questions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1736524" y="2974450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1780495" y="2724288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1026" name="Picture 2" descr="Image result for test content icon">
            <a:extLst>
              <a:ext uri="{FF2B5EF4-FFF2-40B4-BE49-F238E27FC236}">
                <a16:creationId xmlns:a16="http://schemas.microsoft.com/office/drawing/2014/main" id="{E8FD3E80-33DF-41F9-9149-79006551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46" y="2569430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968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WHILE APPROVING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3055822" y="3509125"/>
            <a:ext cx="11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Questions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1736524" y="2974450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1780495" y="2724288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1026" name="Picture 2" descr="Image result for test content icon">
            <a:extLst>
              <a:ext uri="{FF2B5EF4-FFF2-40B4-BE49-F238E27FC236}">
                <a16:creationId xmlns:a16="http://schemas.microsoft.com/office/drawing/2014/main" id="{E8FD3E80-33DF-41F9-9149-79006551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46" y="2569430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D0FF923A-B9FF-4AD7-96EA-DC8BD5AC124A}"/>
              </a:ext>
            </a:extLst>
          </p:cNvPr>
          <p:cNvSpPr/>
          <p:nvPr/>
        </p:nvSpPr>
        <p:spPr>
          <a:xfrm>
            <a:off x="4151056" y="2977636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F959E-6432-4EC1-8A69-2E62AB6C96DF}"/>
              </a:ext>
            </a:extLst>
          </p:cNvPr>
          <p:cNvSpPr txBox="1"/>
          <p:nvPr/>
        </p:nvSpPr>
        <p:spPr>
          <a:xfrm>
            <a:off x="4134891" y="2703103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approve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364150-4265-4A01-B11B-5121CB05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34" y="2559655"/>
            <a:ext cx="1019348" cy="1019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C1299E-4B11-40B4-AB83-C0D0CA24879D}"/>
              </a:ext>
            </a:extLst>
          </p:cNvPr>
          <p:cNvSpPr txBox="1"/>
          <p:nvPr/>
        </p:nvSpPr>
        <p:spPr>
          <a:xfrm>
            <a:off x="5324779" y="3545759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</p:spTree>
    <p:extLst>
      <p:ext uri="{BB962C8B-B14F-4D97-AF65-F5344CB8AC3E}">
        <p14:creationId xmlns:p14="http://schemas.microsoft.com/office/powerpoint/2010/main" val="1613599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626250" y="1537988"/>
            <a:ext cx="3452925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Manual approval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Waste of time and resources for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Update question in the test exam not synchronize to question bank.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ISSUES WHILE APPROVING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781C891-7C18-4D45-8BD7-D495CE727C68}"/>
              </a:ext>
            </a:extLst>
          </p:cNvPr>
          <p:cNvSpPr/>
          <p:nvPr/>
        </p:nvSpPr>
        <p:spPr>
          <a:xfrm>
            <a:off x="8361700" y="1998995"/>
            <a:ext cx="193666" cy="158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195962A7-A14A-446B-B811-EB51CB906110}"/>
              </a:ext>
            </a:extLst>
          </p:cNvPr>
          <p:cNvSpPr/>
          <p:nvPr/>
        </p:nvSpPr>
        <p:spPr>
          <a:xfrm>
            <a:off x="4703655" y="3010857"/>
            <a:ext cx="167594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E44DB-1F41-41D6-9173-781605F6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41" y="2652117"/>
            <a:ext cx="3452925" cy="9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3AD65-F580-4E5F-82C4-1F4CDA3E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771" y="1710480"/>
            <a:ext cx="3663929" cy="8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84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APPROVE TEST EXAM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3" y="1554385"/>
            <a:ext cx="4262997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1"/>
                </a:solidFill>
              </a:rPr>
              <a:t>SUPORT ONLINE APPROVAL PROCESS WITH BLOCK-CHAIN TECHNOLOGY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245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APPROVE TEST EXAM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54384"/>
            <a:ext cx="4061958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ONLINE APPROVAL PROCESS WITH BLOCK-CHAIN TECHNOLOGY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4D39EE9-3F5D-4569-9447-DB4E736A002B}"/>
              </a:ext>
            </a:extLst>
          </p:cNvPr>
          <p:cNvSpPr txBox="1">
            <a:spLocks/>
          </p:cNvSpPr>
          <p:nvPr/>
        </p:nvSpPr>
        <p:spPr>
          <a:xfrm>
            <a:off x="1084964" y="2217209"/>
            <a:ext cx="4680701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SYNCHRONIZE UPDATE QUESTION PROCESS BETWEEN TEST EXAM AND QUESTION BANK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B2DBC92-EF63-4729-9095-0DE9C9410DB7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69944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APPROVE TEST EXAM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54384"/>
            <a:ext cx="4061958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ONLINE APPROVAL PROCESS WITH BLOCK-CHAIN TECHNOLOGY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4D39EE9-3F5D-4569-9447-DB4E736A002B}"/>
              </a:ext>
            </a:extLst>
          </p:cNvPr>
          <p:cNvSpPr txBox="1">
            <a:spLocks/>
          </p:cNvSpPr>
          <p:nvPr/>
        </p:nvSpPr>
        <p:spPr>
          <a:xfrm>
            <a:off x="1084964" y="2217209"/>
            <a:ext cx="4680701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SYNCHRONIZE UPDATE QUESTION PROCESS BETWEEN TEST EXAM AND QUESTION BANK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B2DBC92-EF63-4729-9095-0DE9C9410DB7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00339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78</a:t>
            </a:fld>
            <a:endParaRPr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1430842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2FA7F-F8D3-4D15-AA1A-AB99DE853BC4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62774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767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</a:t>
            </a:r>
            <a:br>
              <a:rPr lang="en" dirty="0"/>
            </a:br>
            <a:r>
              <a:rPr lang="en" dirty="0"/>
              <a:t>&amp; </a:t>
            </a:r>
            <a:br>
              <a:rPr lang="en" dirty="0"/>
            </a:br>
            <a:r>
              <a:rPr lang="en" dirty="0"/>
              <a:t>SOLUTION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658450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B0108-9FD5-423D-9062-C99C7B3BABE4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C11C2-C5AE-4708-BC24-A761F70A8992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989046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B0900-8733-4D95-AC7F-F4673896DB76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CD417-DD31-4A30-B9A4-ED9ECBA04B0D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679700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D3F58A41-EBF0-4F01-A3F3-D016C95B83DD}"/>
              </a:ext>
            </a:extLst>
          </p:cNvPr>
          <p:cNvSpPr/>
          <p:nvPr/>
        </p:nvSpPr>
        <p:spPr>
          <a:xfrm>
            <a:off x="3707895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F09BE-7EF9-416C-AAFD-BCFFAF3AA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41" y="3208084"/>
            <a:ext cx="1160276" cy="1166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C20161-E658-448D-828E-11D3699EC47B}"/>
              </a:ext>
            </a:extLst>
          </p:cNvPr>
          <p:cNvSpPr txBox="1"/>
          <p:nvPr/>
        </p:nvSpPr>
        <p:spPr>
          <a:xfrm>
            <a:off x="5365977" y="4290390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Add a new </a:t>
            </a:r>
            <a:br>
              <a:rPr lang="en-US" sz="1600" dirty="0"/>
            </a:br>
            <a:r>
              <a:rPr lang="en-US" sz="1600" dirty="0"/>
              <a:t>block to 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74EBA-B053-4214-A9D2-8E98D18E8C7C}"/>
              </a:ext>
            </a:extLst>
          </p:cNvPr>
          <p:cNvSpPr txBox="1"/>
          <p:nvPr/>
        </p:nvSpPr>
        <p:spPr>
          <a:xfrm>
            <a:off x="3858452" y="335152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validate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8B542-9645-4739-8A00-7BE7B49D45E1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4B306-7BA4-4A2A-B6BD-7220A2D5A5A0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31332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D3F58A41-EBF0-4F01-A3F3-D016C95B83DD}"/>
              </a:ext>
            </a:extLst>
          </p:cNvPr>
          <p:cNvSpPr/>
          <p:nvPr/>
        </p:nvSpPr>
        <p:spPr>
          <a:xfrm>
            <a:off x="3707895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F09BE-7EF9-416C-AAFD-BCFFAF3AA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41" y="3208084"/>
            <a:ext cx="1160276" cy="1166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C20161-E658-448D-828E-11D3699EC47B}"/>
              </a:ext>
            </a:extLst>
          </p:cNvPr>
          <p:cNvSpPr txBox="1"/>
          <p:nvPr/>
        </p:nvSpPr>
        <p:spPr>
          <a:xfrm>
            <a:off x="5365977" y="4290390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Add a new </a:t>
            </a:r>
            <a:br>
              <a:rPr lang="en-US" sz="1600" dirty="0"/>
            </a:br>
            <a:r>
              <a:rPr lang="en-US" sz="1600" dirty="0"/>
              <a:t>block to 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74EBA-B053-4214-A9D2-8E98D18E8C7C}"/>
              </a:ext>
            </a:extLst>
          </p:cNvPr>
          <p:cNvSpPr txBox="1"/>
          <p:nvPr/>
        </p:nvSpPr>
        <p:spPr>
          <a:xfrm>
            <a:off x="3858452" y="335152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validate</a:t>
            </a:r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70585A56-A440-42C0-99A8-571215C7EFD8}"/>
              </a:ext>
            </a:extLst>
          </p:cNvPr>
          <p:cNvSpPr/>
          <p:nvPr/>
        </p:nvSpPr>
        <p:spPr>
          <a:xfrm>
            <a:off x="6717667" y="3605447"/>
            <a:ext cx="14874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EBDD12-81F5-484A-801C-6DCC4EE28F74}"/>
              </a:ext>
            </a:extLst>
          </p:cNvPr>
          <p:cNvSpPr txBox="1"/>
          <p:nvPr/>
        </p:nvSpPr>
        <p:spPr>
          <a:xfrm>
            <a:off x="6812753" y="3343636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5. protected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FE8DB3-5B69-415C-A89C-B5F53C262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893" y="3343636"/>
            <a:ext cx="695536" cy="7136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F39A3F-C2F0-459B-9E9E-829E751138A5}"/>
              </a:ext>
            </a:extLst>
          </p:cNvPr>
          <p:cNvSpPr txBox="1"/>
          <p:nvPr/>
        </p:nvSpPr>
        <p:spPr>
          <a:xfrm>
            <a:off x="8013945" y="3980495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52DAFE-31D8-4578-97FA-6B29B8493D0A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B31C7-40B6-444E-82EB-A92732CBE0A4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143370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D2E5AB5-AF9D-4F43-91DF-3CB8FA2C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DATASTRUCTURES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26E713-C267-4A00-8082-07DAF92150C1}"/>
              </a:ext>
            </a:extLst>
          </p:cNvPr>
          <p:cNvGrpSpPr/>
          <p:nvPr/>
        </p:nvGrpSpPr>
        <p:grpSpPr>
          <a:xfrm>
            <a:off x="149734" y="1457231"/>
            <a:ext cx="1926716" cy="2895694"/>
            <a:chOff x="149734" y="1457231"/>
            <a:chExt cx="1926716" cy="28956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6BD6DC-B0F3-4A31-8FE6-1FC0D8BE9070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325696-7736-4D58-B875-E5D06AF92015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947A18-E981-4196-ABE2-D23C3729BA27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FB0D1A-BCC0-45A6-B2B4-4F83B518D0BE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99F7D-9817-4A43-9893-93B5DD5DA935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D0BAC4-530D-4C28-8182-75C40201716B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6F77AA-2DCD-4A22-9B33-ED9FF6645B7D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3CA2B-88C0-485F-A48A-13843595DC2A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353868-C244-49AC-8C8E-4D0A51299A7B}"/>
              </a:ext>
            </a:extLst>
          </p:cNvPr>
          <p:cNvGrpSpPr/>
          <p:nvPr/>
        </p:nvGrpSpPr>
        <p:grpSpPr>
          <a:xfrm>
            <a:off x="2191900" y="1457231"/>
            <a:ext cx="1926716" cy="2895694"/>
            <a:chOff x="149734" y="1457231"/>
            <a:chExt cx="1926716" cy="28956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0CE5A9-7D9A-40C3-B3EC-1B272F658251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53EEC-6D97-49CF-9210-EC1A830769D7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725805-BDD0-4A22-B257-4105FD2C10FE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80B6B9-0805-462B-8EAD-F277A2031004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6806E6-3E78-4B92-A3BC-829A6DEB27ED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DF6CBD-319D-4990-9CCD-23CF2ED9BFBA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2A86FA-6B5E-485B-BD4E-DD7B1641A746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6A7208-42DF-4A3F-A0F1-6EBC56BFF812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1FBC53-56DD-43CC-95B0-1119FA9718AF}"/>
              </a:ext>
            </a:extLst>
          </p:cNvPr>
          <p:cNvGrpSpPr/>
          <p:nvPr/>
        </p:nvGrpSpPr>
        <p:grpSpPr>
          <a:xfrm>
            <a:off x="4234066" y="1457231"/>
            <a:ext cx="1926716" cy="2895694"/>
            <a:chOff x="149734" y="1457231"/>
            <a:chExt cx="1926716" cy="289569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66F953-8977-4AEB-8DF6-D84BDD53FAE0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1459FC-725E-47A6-B1DF-5BC1DD52A5CA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D2E705-D7D3-46CE-BABD-4A92BEBC0769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18797-4A8E-499E-9DA2-9CDC54717FF3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DB03-A397-4C2D-9039-0944A4950946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E8BA68-B219-4174-A968-EA5A4A2A008E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517FF4-F6D7-4777-AC45-B310392FD343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9C4ECE-D4EA-4625-BE45-B24D6452C83F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AED0AE-12DB-4501-9ECD-9E8C5705A1D6}"/>
              </a:ext>
            </a:extLst>
          </p:cNvPr>
          <p:cNvCxnSpPr>
            <a:stCxn id="33" idx="1"/>
            <a:endCxn id="24" idx="3"/>
          </p:cNvCxnSpPr>
          <p:nvPr/>
        </p:nvCxnSpPr>
        <p:spPr>
          <a:xfrm flipH="1">
            <a:off x="1962150" y="2936154"/>
            <a:ext cx="337192" cy="3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ECE5B2-3123-48FA-90F7-FD6293DE0E19}"/>
              </a:ext>
            </a:extLst>
          </p:cNvPr>
          <p:cNvCxnSpPr/>
          <p:nvPr/>
        </p:nvCxnSpPr>
        <p:spPr>
          <a:xfrm flipH="1">
            <a:off x="4004316" y="2936154"/>
            <a:ext cx="337192" cy="3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59BADEF-86E4-4C24-87FE-D6C730C24BF4}"/>
              </a:ext>
            </a:extLst>
          </p:cNvPr>
          <p:cNvSpPr/>
          <p:nvPr/>
        </p:nvSpPr>
        <p:spPr>
          <a:xfrm>
            <a:off x="257176" y="3540863"/>
            <a:ext cx="5815499" cy="3837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FA11D-5B8E-48BF-9C1C-E4CF0C554EB4}"/>
              </a:ext>
            </a:extLst>
          </p:cNvPr>
          <p:cNvCxnSpPr>
            <a:stCxn id="51" idx="3"/>
          </p:cNvCxnSpPr>
          <p:nvPr/>
        </p:nvCxnSpPr>
        <p:spPr>
          <a:xfrm flipV="1">
            <a:off x="6072675" y="3488013"/>
            <a:ext cx="1052025" cy="24474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63606D2-F504-4FB7-BDE2-3D6615EC3826}"/>
              </a:ext>
            </a:extLst>
          </p:cNvPr>
          <p:cNvSpPr txBox="1"/>
          <p:nvPr/>
        </p:nvSpPr>
        <p:spPr>
          <a:xfrm>
            <a:off x="7150893" y="3296568"/>
            <a:ext cx="1258678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Proof-of-work</a:t>
            </a:r>
          </a:p>
        </p:txBody>
      </p:sp>
    </p:spTree>
    <p:extLst>
      <p:ext uri="{BB962C8B-B14F-4D97-AF65-F5344CB8AC3E}">
        <p14:creationId xmlns:p14="http://schemas.microsoft.com/office/powerpoint/2010/main" val="4239918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0">
            <a:extLst>
              <a:ext uri="{FF2B5EF4-FFF2-40B4-BE49-F238E27FC236}">
                <a16:creationId xmlns:a16="http://schemas.microsoft.com/office/drawing/2014/main" id="{327D1E2E-2621-4187-BB64-D866E08A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7430" y="4937522"/>
            <a:ext cx="457681" cy="205978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A7945E-E12F-43FE-BA8A-01AE1B2C8194}"/>
              </a:ext>
            </a:extLst>
          </p:cNvPr>
          <p:cNvGrpSpPr/>
          <p:nvPr/>
        </p:nvGrpSpPr>
        <p:grpSpPr>
          <a:xfrm>
            <a:off x="254645" y="1476207"/>
            <a:ext cx="5944032" cy="3033720"/>
            <a:chOff x="-946007" y="1500432"/>
            <a:chExt cx="5287442" cy="2562996"/>
          </a:xfrm>
        </p:grpSpPr>
        <p:grpSp>
          <p:nvGrpSpPr>
            <p:cNvPr id="14" name="Group 56">
              <a:extLst>
                <a:ext uri="{FF2B5EF4-FFF2-40B4-BE49-F238E27FC236}">
                  <a16:creationId xmlns:a16="http://schemas.microsoft.com/office/drawing/2014/main" id="{1B3DEE4A-1A3E-4CA0-B599-8600C81BD35C}"/>
                </a:ext>
              </a:extLst>
            </p:cNvPr>
            <p:cNvGrpSpPr/>
            <p:nvPr/>
          </p:nvGrpSpPr>
          <p:grpSpPr>
            <a:xfrm>
              <a:off x="-946007" y="1500432"/>
              <a:ext cx="3066425" cy="1028844"/>
              <a:chOff x="-1675086" y="1056948"/>
              <a:chExt cx="4088566" cy="137178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B93CC1-5546-4372-A47C-903BF66DC848}"/>
                  </a:ext>
                </a:extLst>
              </p:cNvPr>
              <p:cNvSpPr txBox="1"/>
              <p:nvPr/>
            </p:nvSpPr>
            <p:spPr>
              <a:xfrm>
                <a:off x="-1675086" y="1457995"/>
                <a:ext cx="4088566" cy="9707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Without a central intermediary, the network of participating users that develop this system need to agree on the validity of what’s being added to the ledger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B9640B-614E-4317-A409-76D2718BE0D8}"/>
                  </a:ext>
                </a:extLst>
              </p:cNvPr>
              <p:cNvSpPr/>
              <p:nvPr/>
            </p:nvSpPr>
            <p:spPr>
              <a:xfrm>
                <a:off x="-552726" y="1056948"/>
                <a:ext cx="2570479" cy="31202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00" u="sng" dirty="0">
                    <a:solidFill>
                      <a:schemeClr val="accent1"/>
                    </a:solidFill>
                  </a:rPr>
                  <a:t>Consensus algorithm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C3B153-FABF-4F67-B2B3-509099D6663E}"/>
                </a:ext>
              </a:extLst>
            </p:cNvPr>
            <p:cNvGrpSpPr/>
            <p:nvPr/>
          </p:nvGrpSpPr>
          <p:grpSpPr>
            <a:xfrm>
              <a:off x="1823625" y="1617441"/>
              <a:ext cx="697758" cy="524609"/>
              <a:chOff x="2901394" y="969193"/>
              <a:chExt cx="930342" cy="71132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C2DF4DB-C507-4037-B39B-7CAD1935E3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59723" y="1194806"/>
                <a:ext cx="272013" cy="4857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F9F8F8E-AEE4-4382-A399-9551A3FA6EC0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flipH="1" flipV="1">
                <a:off x="2901394" y="969193"/>
                <a:ext cx="658329" cy="2256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F22A45-DB5C-463E-B5B3-C02BD8BB080F}"/>
                </a:ext>
              </a:extLst>
            </p:cNvPr>
            <p:cNvGrpSpPr/>
            <p:nvPr/>
          </p:nvGrpSpPr>
          <p:grpSpPr>
            <a:xfrm flipH="1">
              <a:off x="3582977" y="1617441"/>
              <a:ext cx="758458" cy="524608"/>
              <a:chOff x="2820459" y="981040"/>
              <a:chExt cx="1011276" cy="69947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9FE6B41-C487-4A00-BCD4-FE5AE0B48EB7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52A287-1656-4996-99A0-FA0315A5895F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H="1" flipV="1">
                <a:off x="2820459" y="981040"/>
                <a:ext cx="772222" cy="48287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94EA3-CC14-4723-90CD-046FAEE8AC76}"/>
                </a:ext>
              </a:extLst>
            </p:cNvPr>
            <p:cNvCxnSpPr/>
            <p:nvPr/>
          </p:nvCxnSpPr>
          <p:spPr>
            <a:xfrm flipH="1">
              <a:off x="2342087" y="3829197"/>
              <a:ext cx="179291" cy="16245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C413B6-0244-4DDD-93EB-0429A5CCC406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3811656" y="3229087"/>
              <a:ext cx="435842" cy="4785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8C6294-C58D-4249-8B43-A0F047E2EAF1}"/>
                </a:ext>
              </a:extLst>
            </p:cNvPr>
            <p:cNvSpPr/>
            <p:nvPr/>
          </p:nvSpPr>
          <p:spPr>
            <a:xfrm>
              <a:off x="2010389" y="1875703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1" y="1293007"/>
                    <a:pt x="185399" y="845418"/>
                    <a:pt x="515410" y="515408"/>
                  </a:cubicBezTo>
                  <a:cubicBezTo>
                    <a:pt x="845421" y="185398"/>
                    <a:pt x="1293011" y="1"/>
                    <a:pt x="1759716" y="2"/>
                  </a:cubicBezTo>
                  <a:cubicBezTo>
                    <a:pt x="1759715" y="586572"/>
                    <a:pt x="1759713" y="1173142"/>
                    <a:pt x="1759712" y="1759712"/>
                  </a:cubicBezTo>
                  <a:lnTo>
                    <a:pt x="0" y="175971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909" tIns="535907" rIns="149352" bIns="149352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dirty="0">
                  <a:latin typeface="FontAwesome" pitchFamily="2" charset="0"/>
                </a:rPr>
                <a:t></a:t>
              </a:r>
              <a:endParaRPr lang="en-US" sz="2100" kern="120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B0CAD8-559B-4707-9B2C-839C2B191662}"/>
                </a:ext>
              </a:extLst>
            </p:cNvPr>
            <p:cNvSpPr/>
            <p:nvPr/>
          </p:nvSpPr>
          <p:spPr>
            <a:xfrm>
              <a:off x="3128943" y="1875703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466705" y="1"/>
                    <a:pt x="914294" y="185399"/>
                    <a:pt x="1244304" y="515410"/>
                  </a:cubicBezTo>
                  <a:cubicBezTo>
                    <a:pt x="1574314" y="845421"/>
                    <a:pt x="1759711" y="1293011"/>
                    <a:pt x="1759710" y="1759716"/>
                  </a:cubicBezTo>
                  <a:cubicBezTo>
                    <a:pt x="1173140" y="1759715"/>
                    <a:pt x="586570" y="1759713"/>
                    <a:pt x="0" y="17597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3" tIns="535909" rIns="535906" bIns="149352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dirty="0">
                  <a:latin typeface="FontAwesome" pitchFamily="2" charset="0"/>
                </a:rPr>
                <a:t></a:t>
              </a:r>
              <a:endParaRPr lang="en-US" sz="2100" kern="120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F94D4AA-2B74-4358-898C-2FC3A366EAFE}"/>
                </a:ext>
              </a:extLst>
            </p:cNvPr>
            <p:cNvSpPr/>
            <p:nvPr/>
          </p:nvSpPr>
          <p:spPr>
            <a:xfrm>
              <a:off x="3128943" y="2994256"/>
              <a:ext cx="1069171" cy="1069172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1" y="466705"/>
                    <a:pt x="1574313" y="914294"/>
                    <a:pt x="1244302" y="1244304"/>
                  </a:cubicBezTo>
                  <a:cubicBezTo>
                    <a:pt x="914291" y="1574314"/>
                    <a:pt x="466701" y="1759711"/>
                    <a:pt x="-3" y="1759710"/>
                  </a:cubicBezTo>
                  <a:cubicBezTo>
                    <a:pt x="-2" y="1173140"/>
                    <a:pt x="0" y="586570"/>
                    <a:pt x="0" y="0"/>
                  </a:cubicBezTo>
                  <a:lnTo>
                    <a:pt x="1759712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2" tIns="149353" rIns="535909" bIns="535907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dirty="0">
                  <a:latin typeface="FontAwesome" pitchFamily="2" charset="0"/>
                </a:rPr>
                <a:t></a:t>
              </a:r>
              <a:endParaRPr lang="en-US" sz="2100" kern="120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677E015-5668-4DC6-A682-B3CA3739B186}"/>
                </a:ext>
              </a:extLst>
            </p:cNvPr>
            <p:cNvSpPr/>
            <p:nvPr/>
          </p:nvSpPr>
          <p:spPr>
            <a:xfrm>
              <a:off x="2010389" y="2994257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1293007" y="1759711"/>
                    <a:pt x="845418" y="1574313"/>
                    <a:pt x="515408" y="1244302"/>
                  </a:cubicBezTo>
                  <a:cubicBezTo>
                    <a:pt x="185398" y="914291"/>
                    <a:pt x="1" y="466701"/>
                    <a:pt x="2" y="-4"/>
                  </a:cubicBezTo>
                  <a:cubicBezTo>
                    <a:pt x="586572" y="-3"/>
                    <a:pt x="1173142" y="-1"/>
                    <a:pt x="1759712" y="0"/>
                  </a:cubicBezTo>
                  <a:lnTo>
                    <a:pt x="1759712" y="1759712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907" tIns="149351" rIns="149351" bIns="53591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dirty="0">
                  <a:latin typeface="FontAwesome" pitchFamily="2" charset="0"/>
                </a:rPr>
                <a:t></a:t>
              </a:r>
              <a:endParaRPr lang="en-US" sz="2100" kern="1200" dirty="0"/>
            </a:p>
          </p:txBody>
        </p:sp>
        <p:grpSp>
          <p:nvGrpSpPr>
            <p:cNvPr id="36" name="Group 71">
              <a:extLst>
                <a:ext uri="{FF2B5EF4-FFF2-40B4-BE49-F238E27FC236}">
                  <a16:creationId xmlns:a16="http://schemas.microsoft.com/office/drawing/2014/main" id="{DF20B9A8-32E6-430E-AE37-76E8D900E41A}"/>
                </a:ext>
              </a:extLst>
            </p:cNvPr>
            <p:cNvGrpSpPr/>
            <p:nvPr/>
          </p:nvGrpSpPr>
          <p:grpSpPr>
            <a:xfrm>
              <a:off x="2919677" y="2747336"/>
              <a:ext cx="369147" cy="444458"/>
              <a:chOff x="4325902" y="2685301"/>
              <a:chExt cx="492196" cy="592611"/>
            </a:xfrm>
          </p:grpSpPr>
          <p:sp>
            <p:nvSpPr>
              <p:cNvPr id="37" name="Circular Arrow 36">
                <a:extLst>
                  <a:ext uri="{FF2B5EF4-FFF2-40B4-BE49-F238E27FC236}">
                    <a16:creationId xmlns:a16="http://schemas.microsoft.com/office/drawing/2014/main" id="{F593A2C6-A660-4DA8-B6FA-B36551C74F94}"/>
                  </a:ext>
                </a:extLst>
              </p:cNvPr>
              <p:cNvSpPr/>
              <p:nvPr/>
            </p:nvSpPr>
            <p:spPr>
              <a:xfrm>
                <a:off x="4325902" y="2685301"/>
                <a:ext cx="492196" cy="427997"/>
              </a:xfrm>
              <a:prstGeom prst="circular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Circular Arrow 37">
                <a:extLst>
                  <a:ext uri="{FF2B5EF4-FFF2-40B4-BE49-F238E27FC236}">
                    <a16:creationId xmlns:a16="http://schemas.microsoft.com/office/drawing/2014/main" id="{5B4FF86B-C708-4263-BB1A-A928E0B42C43}"/>
                  </a:ext>
                </a:extLst>
              </p:cNvPr>
              <p:cNvSpPr/>
              <p:nvPr/>
            </p:nvSpPr>
            <p:spPr>
              <a:xfrm rot="10800000">
                <a:off x="4325902" y="2849915"/>
                <a:ext cx="492196" cy="427997"/>
              </a:xfrm>
              <a:prstGeom prst="circular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16B8B8A5-8B13-4379-AA35-902F35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proof–of–work</a:t>
            </a:r>
            <a:r>
              <a:rPr lang="en-US" dirty="0"/>
              <a:t>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DD13B30-1FA1-4132-811B-31FFFF5FBBD6}"/>
              </a:ext>
            </a:extLst>
          </p:cNvPr>
          <p:cNvSpPr/>
          <p:nvPr/>
        </p:nvSpPr>
        <p:spPr>
          <a:xfrm>
            <a:off x="6198679" y="1476207"/>
            <a:ext cx="1603004" cy="2770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D89F39"/>
                </a:solidFill>
              </a:rPr>
              <a:t>Prevents abuse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368DF8-E6B0-49E5-9AB0-6CC09E5A8F08}"/>
              </a:ext>
            </a:extLst>
          </p:cNvPr>
          <p:cNvSpPr txBox="1"/>
          <p:nvPr/>
        </p:nvSpPr>
        <p:spPr>
          <a:xfrm>
            <a:off x="6161722" y="1859531"/>
            <a:ext cx="255596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Requiring a certain amount of computing work to prevent spam and tampering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55937F-4562-49A3-BDB0-408BC04BC3B0}"/>
              </a:ext>
            </a:extLst>
          </p:cNvPr>
          <p:cNvSpPr/>
          <p:nvPr/>
        </p:nvSpPr>
        <p:spPr>
          <a:xfrm>
            <a:off x="6093074" y="3383849"/>
            <a:ext cx="29370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57A7B5"/>
                </a:solidFill>
              </a:rPr>
              <a:t>Number used once - nonce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C32811-4D81-49E3-B306-3D5FEB6A8EC8}"/>
              </a:ext>
            </a:extLst>
          </p:cNvPr>
          <p:cNvSpPr txBox="1"/>
          <p:nvPr/>
        </p:nvSpPr>
        <p:spPr>
          <a:xfrm>
            <a:off x="6206960" y="3765598"/>
            <a:ext cx="30296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value that's associated with a message in a cryptographic scheme, and must be unique within some specified scope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50950C1-55DF-4CF3-B12A-3D7BA127291C}"/>
              </a:ext>
            </a:extLst>
          </p:cNvPr>
          <p:cNvSpPr/>
          <p:nvPr/>
        </p:nvSpPr>
        <p:spPr>
          <a:xfrm>
            <a:off x="1265067" y="3383849"/>
            <a:ext cx="210314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8BAB42"/>
                </a:solidFill>
              </a:rPr>
              <a:t>Mathematical puzzle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4AAD7A-06FC-4CAC-8845-0CB748E49E58}"/>
              </a:ext>
            </a:extLst>
          </p:cNvPr>
          <p:cNvSpPr txBox="1"/>
          <p:nvPr/>
        </p:nvSpPr>
        <p:spPr>
          <a:xfrm>
            <a:off x="198527" y="3765600"/>
            <a:ext cx="344721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the network is growing, it is facing more and more difficulties. The algorithms need more hash power to solve.</a:t>
            </a:r>
          </a:p>
        </p:txBody>
      </p:sp>
    </p:spTree>
    <p:extLst>
      <p:ext uri="{BB962C8B-B14F-4D97-AF65-F5344CB8AC3E}">
        <p14:creationId xmlns:p14="http://schemas.microsoft.com/office/powerpoint/2010/main" val="1901850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02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6">
            <a:extLst>
              <a:ext uri="{FF2B5EF4-FFF2-40B4-BE49-F238E27FC236}">
                <a16:creationId xmlns:a16="http://schemas.microsoft.com/office/drawing/2014/main" id="{1FFBA3FC-CB13-466E-9BE1-7E436D276CF9}"/>
              </a:ext>
            </a:extLst>
          </p:cNvPr>
          <p:cNvSpPr/>
          <p:nvPr/>
        </p:nvSpPr>
        <p:spPr>
          <a:xfrm>
            <a:off x="4021500" y="1815536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B8373459-D005-406D-A715-E41667F9FA53}"/>
              </a:ext>
            </a:extLst>
          </p:cNvPr>
          <p:cNvSpPr/>
          <p:nvPr/>
        </p:nvSpPr>
        <p:spPr>
          <a:xfrm rot="10800000">
            <a:off x="4045046" y="2157464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1367D-3DD3-40D6-AFF7-1CC3273C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890" y="1607308"/>
            <a:ext cx="895651" cy="895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E3371-11AE-4ADF-9BC0-00582ECCF2FD}"/>
              </a:ext>
            </a:extLst>
          </p:cNvPr>
          <p:cNvSpPr txBox="1"/>
          <p:nvPr/>
        </p:nvSpPr>
        <p:spPr>
          <a:xfrm>
            <a:off x="4130161" y="1607307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synchronize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F3765-EBF5-4DF9-BBA3-4383B2ECA0C5}"/>
              </a:ext>
            </a:extLst>
          </p:cNvPr>
          <p:cNvSpPr txBox="1"/>
          <p:nvPr/>
        </p:nvSpPr>
        <p:spPr>
          <a:xfrm>
            <a:off x="5707560" y="247673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</p:spTree>
    <p:extLst>
      <p:ext uri="{BB962C8B-B14F-4D97-AF65-F5344CB8AC3E}">
        <p14:creationId xmlns:p14="http://schemas.microsoft.com/office/powerpoint/2010/main" val="2899029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6">
            <a:extLst>
              <a:ext uri="{FF2B5EF4-FFF2-40B4-BE49-F238E27FC236}">
                <a16:creationId xmlns:a16="http://schemas.microsoft.com/office/drawing/2014/main" id="{1FFBA3FC-CB13-466E-9BE1-7E436D276CF9}"/>
              </a:ext>
            </a:extLst>
          </p:cNvPr>
          <p:cNvSpPr/>
          <p:nvPr/>
        </p:nvSpPr>
        <p:spPr>
          <a:xfrm>
            <a:off x="4021500" y="1815536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B8373459-D005-406D-A715-E41667F9FA53}"/>
              </a:ext>
            </a:extLst>
          </p:cNvPr>
          <p:cNvSpPr/>
          <p:nvPr/>
        </p:nvSpPr>
        <p:spPr>
          <a:xfrm rot="10800000">
            <a:off x="4045046" y="2157464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1367D-3DD3-40D6-AFF7-1CC3273C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890" y="1607308"/>
            <a:ext cx="895651" cy="895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E3371-11AE-4ADF-9BC0-00582ECCF2FD}"/>
              </a:ext>
            </a:extLst>
          </p:cNvPr>
          <p:cNvSpPr txBox="1"/>
          <p:nvPr/>
        </p:nvSpPr>
        <p:spPr>
          <a:xfrm>
            <a:off x="4130161" y="1607307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synchronize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F3765-EBF5-4DF9-BBA3-4383B2ECA0C5}"/>
              </a:ext>
            </a:extLst>
          </p:cNvPr>
          <p:cNvSpPr txBox="1"/>
          <p:nvPr/>
        </p:nvSpPr>
        <p:spPr>
          <a:xfrm>
            <a:off x="5707560" y="247673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C31568-AC9D-4139-97F5-00C8652F5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4" y="3898649"/>
            <a:ext cx="895651" cy="8956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E6AE5C9-B84B-40F7-8608-FFBE04FFA6F4}"/>
              </a:ext>
            </a:extLst>
          </p:cNvPr>
          <p:cNvSpPr txBox="1"/>
          <p:nvPr/>
        </p:nvSpPr>
        <p:spPr>
          <a:xfrm>
            <a:off x="3051363" y="479430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bank</a:t>
            </a:r>
          </a:p>
        </p:txBody>
      </p:sp>
      <p:sp>
        <p:nvSpPr>
          <p:cNvPr id="38" name="Right Arrow 6">
            <a:extLst>
              <a:ext uri="{FF2B5EF4-FFF2-40B4-BE49-F238E27FC236}">
                <a16:creationId xmlns:a16="http://schemas.microsoft.com/office/drawing/2014/main" id="{3C54B2EC-3029-4122-8C37-A8AADA66A7E8}"/>
              </a:ext>
            </a:extLst>
          </p:cNvPr>
          <p:cNvSpPr/>
          <p:nvPr/>
        </p:nvSpPr>
        <p:spPr>
          <a:xfrm rot="5400000">
            <a:off x="2908709" y="3190173"/>
            <a:ext cx="876712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ight Arrow 6">
            <a:extLst>
              <a:ext uri="{FF2B5EF4-FFF2-40B4-BE49-F238E27FC236}">
                <a16:creationId xmlns:a16="http://schemas.microsoft.com/office/drawing/2014/main" id="{9B3F15DD-6946-4587-82BC-960422A00C6F}"/>
              </a:ext>
            </a:extLst>
          </p:cNvPr>
          <p:cNvSpPr/>
          <p:nvPr/>
        </p:nvSpPr>
        <p:spPr>
          <a:xfrm rot="16200000">
            <a:off x="3272307" y="3190173"/>
            <a:ext cx="876712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B688BF-5BEF-49F3-AD37-6D26B7EB2AAC}"/>
              </a:ext>
            </a:extLst>
          </p:cNvPr>
          <p:cNvSpPr txBox="1"/>
          <p:nvPr/>
        </p:nvSpPr>
        <p:spPr>
          <a:xfrm>
            <a:off x="1764516" y="3116565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synchronize</a:t>
            </a:r>
          </a:p>
        </p:txBody>
      </p:sp>
    </p:spTree>
    <p:extLst>
      <p:ext uri="{BB962C8B-B14F-4D97-AF65-F5344CB8AC3E}">
        <p14:creationId xmlns:p14="http://schemas.microsoft.com/office/powerpoint/2010/main" val="118710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TEST EXAM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967C26-D8E9-B14E-B138-D3B98DA2CF14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62" name="Notched Right Arrow 61">
              <a:extLst>
                <a:ext uri="{FF2B5EF4-FFF2-40B4-BE49-F238E27FC236}">
                  <a16:creationId xmlns:a16="http://schemas.microsoft.com/office/drawing/2014/main" id="{0738948A-F16A-EC40-A9D2-B32D713FFE0D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BE2C61C-AE40-C046-B68A-82737DD5C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BF0E16C-5BBB-234F-AC6F-1C09F2A1F9E6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68874A-628F-B843-AF1C-5CFA3D313AB7}"/>
              </a:ext>
            </a:extLst>
          </p:cNvPr>
          <p:cNvCxnSpPr>
            <a:stCxn id="67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BBDB48-E15F-B44A-B2E9-F283FD78CA43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BCAFDCAD-41A0-4844-A665-A9F63072914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C33919-5CBD-FB4B-A24F-E4EAE1355718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51633B3-5ABB-8249-B402-352DF2D86E03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70" name="Notched Right Arrow 69">
              <a:extLst>
                <a:ext uri="{FF2B5EF4-FFF2-40B4-BE49-F238E27FC236}">
                  <a16:creationId xmlns:a16="http://schemas.microsoft.com/office/drawing/2014/main" id="{ED01B59A-A664-814D-AD5C-3150EB1121C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27F1D8D-A6D5-154D-ADF3-710C95F88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22BBAF-1F61-2142-BA0F-FA2170F21D40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73" name="Notched Right Arrow 72">
              <a:extLst>
                <a:ext uri="{FF2B5EF4-FFF2-40B4-BE49-F238E27FC236}">
                  <a16:creationId xmlns:a16="http://schemas.microsoft.com/office/drawing/2014/main" id="{EB9C515A-98DB-2847-9BD0-1B1CD47A22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9609A1-341C-C446-8073-7BA0BDF7F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F70C4C8-D06C-034B-A8AD-605435507EB4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9B19D-5B31-B448-92DE-654E086703AB}"/>
              </a:ext>
            </a:extLst>
          </p:cNvPr>
          <p:cNvCxnSpPr>
            <a:stCxn id="78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07B7D8-3BE4-2749-9A76-46B943EB52C0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78" name="Teardrop 77">
              <a:extLst>
                <a:ext uri="{FF2B5EF4-FFF2-40B4-BE49-F238E27FC236}">
                  <a16:creationId xmlns:a16="http://schemas.microsoft.com/office/drawing/2014/main" id="{2D2471C8-3E06-4146-B86B-2FB4FB50ACCB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02B34A4-F466-F84D-AF4C-0140CEF6F8D0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54057A-6F66-DC46-B0D4-4A26083728B3}"/>
              </a:ext>
            </a:extLst>
          </p:cNvPr>
          <p:cNvCxnSpPr>
            <a:stCxn id="82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E8D7FB-5E2D-0D45-9F15-B57374C7BB25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82" name="Teardrop 81">
              <a:extLst>
                <a:ext uri="{FF2B5EF4-FFF2-40B4-BE49-F238E27FC236}">
                  <a16:creationId xmlns:a16="http://schemas.microsoft.com/office/drawing/2014/main" id="{D05CB5F5-A9D2-0640-A3E1-4A8C9E895665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5BC5D42-3813-274C-9F02-8AF7ED994F64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  <a:endParaRPr lang="en-US" sz="1050" dirty="0"/>
            </a:p>
          </p:txBody>
        </p:sp>
      </p:grpSp>
      <p:grpSp>
        <p:nvGrpSpPr>
          <p:cNvPr id="84" name="Group 88">
            <a:extLst>
              <a:ext uri="{FF2B5EF4-FFF2-40B4-BE49-F238E27FC236}">
                <a16:creationId xmlns:a16="http://schemas.microsoft.com/office/drawing/2014/main" id="{60797441-210D-D540-9EF2-A276B9BC278F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9A59DA8-D640-0A4E-A224-4186775D3054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E9D871-D6D4-6548-9261-5A2F6D51E18E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492749A-7A23-644F-B199-954DC835F3FC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88" name="Notched Right Arrow 87">
              <a:extLst>
                <a:ext uri="{FF2B5EF4-FFF2-40B4-BE49-F238E27FC236}">
                  <a16:creationId xmlns:a16="http://schemas.microsoft.com/office/drawing/2014/main" id="{D554C153-E689-624C-B433-1EBEE433605E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64565FD-1952-384F-9AF5-D9662ECBE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7097A01-429A-6340-A803-E308D012C08A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6A794D-430A-ED48-9BEE-52224E47C74A}"/>
              </a:ext>
            </a:extLst>
          </p:cNvPr>
          <p:cNvCxnSpPr>
            <a:stCxn id="93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22B2F9-DD82-A54B-B423-017268AFE5DE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93" name="Teardrop 92">
              <a:extLst>
                <a:ext uri="{FF2B5EF4-FFF2-40B4-BE49-F238E27FC236}">
                  <a16:creationId xmlns:a16="http://schemas.microsoft.com/office/drawing/2014/main" id="{6BB8A0CF-C590-4B46-A882-2B8B4E0B39C5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058A5CB-6810-024C-8204-B53561659E27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50" dirty="0">
                  <a:latin typeface="FontAwesome" pitchFamily="2" charset="0"/>
                </a:rPr>
                <a:t>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88">
            <a:extLst>
              <a:ext uri="{FF2B5EF4-FFF2-40B4-BE49-F238E27FC236}">
                <a16:creationId xmlns:a16="http://schemas.microsoft.com/office/drawing/2014/main" id="{8BCB4F22-5FE2-B747-A629-A9269033D162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99DD18-73C7-A14A-A07B-83FD4FB791D2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B367FD-7111-FD41-9BD7-B6901393E783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8" name="Arc 97">
            <a:extLst>
              <a:ext uri="{FF2B5EF4-FFF2-40B4-BE49-F238E27FC236}">
                <a16:creationId xmlns:a16="http://schemas.microsoft.com/office/drawing/2014/main" id="{5CB61A94-CB8B-5A47-A88D-335277DB9AAC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5F6C35D-29E3-4046-9294-BC19F53F9B86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100" name="Notched Right Arrow 99">
              <a:extLst>
                <a:ext uri="{FF2B5EF4-FFF2-40B4-BE49-F238E27FC236}">
                  <a16:creationId xmlns:a16="http://schemas.microsoft.com/office/drawing/2014/main" id="{DE3FC4C8-8E62-C946-AFD5-6EC22197619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0E2B421-93E1-FF42-A384-1DB684A50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3CC6216-09C8-3E43-AF5B-4414C676554F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B77A66-6C51-EE49-9A14-8B8E33901FBD}"/>
              </a:ext>
            </a:extLst>
          </p:cNvPr>
          <p:cNvCxnSpPr>
            <a:stCxn id="105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051156-38AC-CD40-A93E-3336E0763E05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105" name="Teardrop 104">
              <a:extLst>
                <a:ext uri="{FF2B5EF4-FFF2-40B4-BE49-F238E27FC236}">
                  <a16:creationId xmlns:a16="http://schemas.microsoft.com/office/drawing/2014/main" id="{1D47157D-4286-8848-86A1-919BFDB6D4D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51C285D-6D51-D441-BD80-35A0A4A1B9C5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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Group 88">
            <a:extLst>
              <a:ext uri="{FF2B5EF4-FFF2-40B4-BE49-F238E27FC236}">
                <a16:creationId xmlns:a16="http://schemas.microsoft.com/office/drawing/2014/main" id="{49BB016F-97A1-4749-98C0-A166C6A22A6B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7F88A5-257A-944C-8E66-53534BC8C619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FADD42-BC4F-A742-8B38-7CD2D9B1CECF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32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&amp; SOLUTION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59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4097405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372658" y="2199513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6711" y="196838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1880758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7928" y="263883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3035302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372658" y="2199513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399768">
            <a:off x="2110678" y="3107697"/>
            <a:ext cx="1775696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21" y="3573314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76711" y="196838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2493798">
            <a:off x="2387494" y="2910042"/>
            <a:ext cx="12410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Ask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review 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4051" y="438840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1880758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7928" y="263883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1876607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372658" y="2199513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399768">
            <a:off x="2110678" y="3107697"/>
            <a:ext cx="1775696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21" y="3573314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76711" y="196838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2493798">
            <a:off x="2387494" y="2910042"/>
            <a:ext cx="12410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Ask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review 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4051" y="438840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1880758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7928" y="263883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827901" y="3106803"/>
            <a:ext cx="57473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025700" y="31060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52532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372658" y="2199513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399768">
            <a:off x="2110678" y="3107697"/>
            <a:ext cx="1775696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21" y="3573314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4572256" y="3846337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6711" y="196838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2493798">
            <a:off x="2387494" y="2910042"/>
            <a:ext cx="12410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Ask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review test exam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9878" y="3608913"/>
            <a:ext cx="1295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Assign to contract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4051" y="438840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99764" y="437489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31" y="3739718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1880758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7928" y="263883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827901" y="3106803"/>
            <a:ext cx="57473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025700" y="31060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7172551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26" y="1900343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7126" y="25847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372658" y="2199513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399768">
            <a:off x="2110678" y="3107697"/>
            <a:ext cx="1775696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21" y="3573314"/>
            <a:ext cx="758097" cy="75809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765422" y="2175350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4572256" y="3846337"/>
            <a:ext cx="132750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79" y="1853283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76711" y="1968386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0492" y="1970885"/>
            <a:ext cx="8819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Take exam</a:t>
            </a:r>
          </a:p>
          <a:p>
            <a:pPr algn="ctr"/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2493798">
            <a:off x="2387494" y="2910042"/>
            <a:ext cx="12410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Ask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review test exam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9878" y="3608913"/>
            <a:ext cx="1295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Assign to contract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9095" y="2606301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4051" y="438840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99764" y="4374890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31" y="3739718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60" y="1880758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7928" y="2638831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827901" y="3106803"/>
            <a:ext cx="57473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4025700" y="31060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031376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36923504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</p:spTree>
    <p:extLst>
      <p:ext uri="{BB962C8B-B14F-4D97-AF65-F5344CB8AC3E}">
        <p14:creationId xmlns:p14="http://schemas.microsoft.com/office/powerpoint/2010/main" val="4132393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1592816" y="2929551"/>
            <a:ext cx="1238378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19" y="3694033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672531" y="2771532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Assign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to test exam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9356" y="446085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</p:spTree>
    <p:extLst>
      <p:ext uri="{BB962C8B-B14F-4D97-AF65-F5344CB8AC3E}">
        <p14:creationId xmlns:p14="http://schemas.microsoft.com/office/powerpoint/2010/main" val="1716547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1" y="1459507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721" y="214387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645253" y="1758677"/>
            <a:ext cx="147750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0" y="1721437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1592816" y="2929551"/>
            <a:ext cx="1238378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19" y="3694033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2228481" y="3104568"/>
            <a:ext cx="2228463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49306" y="152755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Generate test exam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672531" y="2771532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Assign teacher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to test exam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2431897" y="3162334"/>
            <a:ext cx="1295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Approve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test exam</a:t>
            </a:r>
          </a:p>
          <a:p>
            <a:pPr algn="ctr"/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87312" y="230930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9356" y="4460855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Teacher</a:t>
            </a:r>
          </a:p>
        </p:txBody>
      </p:sp>
    </p:spTree>
    <p:extLst>
      <p:ext uri="{BB962C8B-B14F-4D97-AF65-F5344CB8AC3E}">
        <p14:creationId xmlns:p14="http://schemas.microsoft.com/office/powerpoint/2010/main" val="9302991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3023</Words>
  <Application>Microsoft Office PowerPoint</Application>
  <PresentationFormat>On-screen Show (16:9)</PresentationFormat>
  <Paragraphs>1125</Paragraphs>
  <Slides>129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8" baseType="lpstr">
      <vt:lpstr>FontAwesome</vt:lpstr>
      <vt:lpstr>Roboto Condensed</vt:lpstr>
      <vt:lpstr>Roboto Condensed Light</vt:lpstr>
      <vt:lpstr>Courier New</vt:lpstr>
      <vt:lpstr>Arial</vt:lpstr>
      <vt:lpstr>Arvo</vt:lpstr>
      <vt:lpstr>Wingdings</vt:lpstr>
      <vt:lpstr>Calibri</vt:lpstr>
      <vt:lpstr>Salerio template</vt:lpstr>
      <vt:lpstr>EXAMINATION TOOLS APPLYING BLOCK CHAIN TECHNOLOGY </vt:lpstr>
      <vt:lpstr>PowerPoint Presentation</vt:lpstr>
      <vt:lpstr>OVERVIEW</vt:lpstr>
      <vt:lpstr>INTRODUCTION</vt:lpstr>
      <vt:lpstr>INTRODUCTION</vt:lpstr>
      <vt:lpstr>INTRODUCTION</vt:lpstr>
      <vt:lpstr>INTRODUCTION</vt:lpstr>
      <vt:lpstr>CURRENT ISSUE  &amp;  SOLUTION</vt:lpstr>
      <vt:lpstr>CURRENT ISSUE &amp; SOLUTION</vt:lpstr>
      <vt:lpstr>CURRENT ISSUE &amp; SOLUTION</vt:lpstr>
      <vt:lpstr>CURRENT ISSUE &amp; SOLUTION</vt:lpstr>
      <vt:lpstr>CURRENT ISSUE &amp; SOLUTION</vt:lpstr>
      <vt:lpstr>CURRENT ISSUE &amp; SOLUTION</vt:lpstr>
      <vt:lpstr>CURRENT ISSUE &amp; SOLUTION</vt:lpstr>
      <vt:lpstr>OVERVIEW ISSUE</vt:lpstr>
      <vt:lpstr>OVERVIEW ISSUE</vt:lpstr>
      <vt:lpstr>OVERVIEW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SOLUTION</vt:lpstr>
      <vt:lpstr>IMPORT QUESTION SOLUTION</vt:lpstr>
      <vt:lpstr>IMPORT QUESTION SOLUTION</vt:lpstr>
      <vt:lpstr>IMPORT HANDLE PROCESS</vt:lpstr>
      <vt:lpstr>IMPORT HANDLE PROCESS</vt:lpstr>
      <vt:lpstr>IMPORT HANDLE PROCESS</vt:lpstr>
      <vt:lpstr>IMPORT HANDLE PROCESS</vt:lpstr>
      <vt:lpstr>IMPORT HANDLE PROCESS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Import duplicate warning</vt:lpstr>
      <vt:lpstr>OUR IMPORT QUESTION DEMO PROCESS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SOLUTIONS</vt:lpstr>
      <vt:lpstr>GENERATE TEST EXAM SOLUTIONS</vt:lpstr>
      <vt:lpstr>GENERATE TEST EXAM SOLUTIONS</vt:lpstr>
      <vt:lpstr>GENERATE TEST EXAM SOLUTIONS</vt:lpstr>
      <vt:lpstr>LEARNING OUTCOMES</vt:lpstr>
      <vt:lpstr>LEARNING OUTCOMES</vt:lpstr>
      <vt:lpstr>GENERATE TEST EXAM BASE ON LEARNING OUTCOMES</vt:lpstr>
      <vt:lpstr>GENERATE EXAM DEMO PROCESS</vt:lpstr>
      <vt:lpstr>ISSUES WHILE APPROVING</vt:lpstr>
      <vt:lpstr>ISSUES WHILE APPROVING</vt:lpstr>
      <vt:lpstr>ISSUES WHILE APPROVING</vt:lpstr>
      <vt:lpstr>ISSUES WHILE APPROVING</vt:lpstr>
      <vt:lpstr>ISSUES WHILE APPROVING</vt:lpstr>
      <vt:lpstr>ISSUES WHILE APPROVING</vt:lpstr>
      <vt:lpstr>ISSUES WHILE APPROVING</vt:lpstr>
      <vt:lpstr>ISSUES WHILE APPROVING</vt:lpstr>
      <vt:lpstr>ISSUES WHILE APPROVING</vt:lpstr>
      <vt:lpstr>APPROVE TEST EXAM SOLUTION</vt:lpstr>
      <vt:lpstr>APPROVE TEST EXAM SOLUTION</vt:lpstr>
      <vt:lpstr>APPROVE TEST EXAM SOLUTION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BLOCKCHAIN DATASTRUCTURES</vt:lpstr>
      <vt:lpstr>What is proof–of–work?</vt:lpstr>
      <vt:lpstr>SYNCHRONIZE UPDATE QUESTION PROCESS</vt:lpstr>
      <vt:lpstr>SYNCHRONIZE UPDATE QUESTION PROCESS</vt:lpstr>
      <vt:lpstr>SYNCHRONIZE UPDATE QUESTION PROCESS</vt:lpstr>
      <vt:lpstr>CREATE TEST EXAM PROCESS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PROCESS</vt:lpstr>
      <vt:lpstr>CREATE EXAM CURRENT PROCESS</vt:lpstr>
      <vt:lpstr>CREATE EXAM CURRENT PROCESS</vt:lpstr>
      <vt:lpstr>CREATE EXAM CURRENT PROCESS</vt:lpstr>
      <vt:lpstr>CREATE EXAM CURRENT PROCESS</vt:lpstr>
      <vt:lpstr>CREATE EXAM CURRENT PROCESS</vt:lpstr>
      <vt:lpstr>CREATE EXAM CURRENT PROCESS</vt:lpstr>
      <vt:lpstr>DEMO CREATE EXAM PROCESS</vt:lpstr>
      <vt:lpstr>TAKE TEST EXAM ISSUE</vt:lpstr>
      <vt:lpstr>EXAM TOOL ISSUE</vt:lpstr>
      <vt:lpstr>IMPORT QUESTION ISSUE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OUR SOLUTION</vt:lpstr>
      <vt:lpstr>Exam Tool Demo</vt:lpstr>
      <vt:lpstr>Exam Tool Demo</vt:lpstr>
      <vt:lpstr>Exam Tool Demo</vt:lpstr>
      <vt:lpstr>Exam Tool Demo</vt:lpstr>
      <vt:lpstr>Exam Tool Demo</vt:lpstr>
      <vt:lpstr>Exam Tool Demo</vt:lpstr>
      <vt:lpstr>OUTCOME &amp; LIMITATION</vt:lpstr>
      <vt:lpstr>OUTCOME</vt:lpstr>
      <vt:lpstr>OUTCOME</vt:lpstr>
      <vt:lpstr>OUTCOME</vt:lpstr>
      <vt:lpstr>OUTCOME</vt:lpstr>
      <vt:lpstr>LIMITATIONS</vt:lpstr>
      <vt:lpstr>FUTURE PLAN</vt:lpstr>
      <vt:lpstr>FUTURE PLAN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EXAMINATION TOOLS APPLYING BLOCK CHAIN TECHNOLOGY </dc:title>
  <cp:lastModifiedBy>- Sang -</cp:lastModifiedBy>
  <cp:revision>183</cp:revision>
  <dcterms:modified xsi:type="dcterms:W3CDTF">2018-12-13T16:31:46Z</dcterms:modified>
</cp:coreProperties>
</file>